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lack" panose="020F0502020204030204" pitchFamily="34" charset="0"/>
      <p:bold r:id="rId22"/>
      <p:italic r:id="rId23"/>
      <p:boldItalic r:id="rId24"/>
    </p:embeddedFont>
    <p:embeddedFont>
      <p:font typeface="Lato Light" panose="020F0302020204030204" pitchFamily="34" charset="0"/>
      <p:regular r:id="rId25"/>
      <p:bold r:id="rId26"/>
      <p:italic r:id="rId27"/>
      <p:boldItalic r:id="rId28"/>
    </p:embeddedFont>
    <p:embeddedFont>
      <p:font typeface="Montserrat" pitchFamily="2" charset="77"/>
      <p:regular r:id="rId29"/>
      <p:bold r:id="rId30"/>
      <p:italic r:id="rId31"/>
      <p:boldItalic r:id="rId32"/>
    </p:embeddedFont>
    <p:embeddedFont>
      <p:font typeface="Montserrat Light" panose="020F03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QZfj249eeBYmMdygg6JinE2zc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94719"/>
  </p:normalViewPr>
  <p:slideViewPr>
    <p:cSldViewPr snapToGrid="0">
      <p:cViewPr varScale="1">
        <p:scale>
          <a:sx n="137" d="100"/>
          <a:sy n="137" d="100"/>
        </p:scale>
        <p:origin x="23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57d881ae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57d881ae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bf644971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256bf64497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7d881ae7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57d881ae7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In this presentation, we will delve into the advantages of utilizing a multi-agent system as a practical solution, while also providing detailed insights into our rationale for choosing the reactive type to develop all the agents involved in the project.</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To attain a common objective, it is essential to establish coordination and interaction among numerous agents. As described by Wooldridge (2009), these agents collaborate by leveraging their distinct capabilities and knowledge, enabling them to effectively tackle complex tasks that would prove challenging for a single agent. In our project, we are harnessing the potential of multi-agent systems to enhance the efficiency of file classification. By leveraging the collective power of these agents, we can achieve accurate and efficient file classification, leveraging their collaborative abilities.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Now, let's turn our attention to a noteworthy study conducted by Peng et al. (2001) that compared single and multi-agent systems in the domain of file classification. This research meticulously evaluated various criteria, including response time, classification quality, and economic and privacy considerations. Surprisingly, the findings indicated that the collaborative multi-agent system outperformed the single-agent system in all these aspects. These results strongly suggest that adopting a multi-agent system approach holds significant promise for our file classification project. By harnessing the collaboration and interaction among agents, we can achieve superior performance and deliver accurate and efficient file classification results.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 </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Furthermore, we have made a deliberate decision to employ reactive agents in our project. Reactive agents are designed to react and respond to their environment based solely on the immediate input they receive. As explained by Russell (2021), these agents are known for their speed and efficiency, directly perceiving the files and taking action based on the current situation. By incorporating reactive agents into our project, we can ensure a dynamic and real-time response to the classification requirements of the files we encounter. This choice aligns with our goal of delivering a system that is fast, efficient, and capable of adapting to the ever-changing file classification needs.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the utilization of a multi-agent system offers numerous advantages for file classification, allowing for collaboration and interaction among agents to tackle complex tasks. The comparative study conducted by Peng et al. underscores the superior performance of the collaborative multi-agent system. Moreover, our decision to employ reactive agents ensures a dynamic and real-time response to the classification needs of the files we encounter.</a:t>
            </a:r>
            <a:endParaRPr sz="1800">
              <a:latin typeface="Calibri"/>
              <a:ea typeface="Calibri"/>
              <a:cs typeface="Calibri"/>
              <a:sym typeface="Calibri"/>
            </a:endParaRPr>
          </a:p>
        </p:txBody>
      </p:sp>
      <p:sp>
        <p:nvSpPr>
          <p:cNvPr id="231" name="Google Shape;23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The project's design is visually represented through the utilization of two UML diagrams.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The initial diagram we will discuss is the UML use case diagram. Use case diagrams serve to illustrate the broad functionalities and scope of a system. They also outline the interactions between the system and its associated actors. Within use case diagrams, the use cases and actors outline the system's operations and how actors engage with it. However, these diagrams do not delve into the internal workings of the system (IBM, nd).</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The provided UML use case diagram represents the Use Case Diagram for File Classifier. Let's break down the elements and their relationships within the diagram:</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Actors:</a:t>
            </a:r>
            <a:endParaRPr sz="1800">
              <a:latin typeface="Calibri"/>
              <a:ea typeface="Calibri"/>
              <a:cs typeface="Calibri"/>
              <a:sym typeface="Calibri"/>
            </a:endParaRPr>
          </a:p>
          <a:p>
            <a:pPr marL="342900" lvl="0" indent="-342900" algn="l" rtl="0">
              <a:lnSpc>
                <a:spcPct val="200000"/>
              </a:lnSpc>
              <a:spcBef>
                <a:spcPts val="800"/>
              </a:spcBef>
              <a:spcAft>
                <a:spcPts val="0"/>
              </a:spcAft>
              <a:buClr>
                <a:schemeClr val="dk1"/>
              </a:buClr>
              <a:buSzPts val="1800"/>
              <a:buFont typeface="Calibri"/>
              <a:buAutoNum type="arabicPeriod"/>
            </a:pPr>
            <a:r>
              <a:rPr lang="en-US" sz="1800">
                <a:latin typeface="Arial"/>
                <a:ea typeface="Arial"/>
                <a:cs typeface="Arial"/>
                <a:sym typeface="Arial"/>
              </a:rPr>
              <a:t>User: Represents a user who interacts with the File Classifier system.</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UploadAgent: An agent responsible for handling the file uploading process.</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ClassifierAgent: An agent responsible for classifying the uploaded files.</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MoveFileAgent: An agent responsible for moving files to different folders based on their classification.</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ViewFileAgent: An agent responsible for displaying files to the user.</a:t>
            </a:r>
            <a:endParaRPr/>
          </a:p>
          <a:p>
            <a:pPr marL="342900" lvl="0" indent="-228600" algn="l" rtl="0">
              <a:lnSpc>
                <a:spcPct val="200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Use Cases:</a:t>
            </a:r>
            <a:endParaRPr sz="1800">
              <a:latin typeface="Calibri"/>
              <a:ea typeface="Calibri"/>
              <a:cs typeface="Calibri"/>
              <a:sym typeface="Calibri"/>
            </a:endParaRPr>
          </a:p>
          <a:p>
            <a:pPr marL="342900" lvl="0" indent="-342900" algn="l" rtl="0">
              <a:lnSpc>
                <a:spcPct val="200000"/>
              </a:lnSpc>
              <a:spcBef>
                <a:spcPts val="800"/>
              </a:spcBef>
              <a:spcAft>
                <a:spcPts val="0"/>
              </a:spcAft>
              <a:buClr>
                <a:schemeClr val="dk1"/>
              </a:buClr>
              <a:buSzPts val="1800"/>
              <a:buFont typeface="Calibri"/>
              <a:buAutoNum type="arabicPeriod"/>
            </a:pPr>
            <a:r>
              <a:rPr lang="en-US" sz="1800">
                <a:latin typeface="Arial"/>
                <a:ea typeface="Arial"/>
                <a:cs typeface="Arial"/>
                <a:sym typeface="Arial"/>
              </a:rPr>
              <a:t>Upload Files: This use case describes the user's ability to upload files to the File Classifier system.</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View Files: This use case represents the user's ability to view the files within the system.</a:t>
            </a:r>
            <a:endParaRPr/>
          </a:p>
          <a:p>
            <a:pPr marL="342900" lvl="0" indent="-228600" algn="l" rtl="0">
              <a:lnSpc>
                <a:spcPct val="200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Relationships:</a:t>
            </a:r>
            <a:endParaRPr sz="1800">
              <a:latin typeface="Calibri"/>
              <a:ea typeface="Calibri"/>
              <a:cs typeface="Calibri"/>
              <a:sym typeface="Calibri"/>
            </a:endParaRPr>
          </a:p>
          <a:p>
            <a:pPr marL="342900" lvl="0" indent="-342900" algn="l" rtl="0">
              <a:lnSpc>
                <a:spcPct val="200000"/>
              </a:lnSpc>
              <a:spcBef>
                <a:spcPts val="800"/>
              </a:spcBef>
              <a:spcAft>
                <a:spcPts val="0"/>
              </a:spcAft>
              <a:buClr>
                <a:schemeClr val="dk1"/>
              </a:buClr>
              <a:buSzPts val="1800"/>
              <a:buFont typeface="Calibri"/>
              <a:buAutoNum type="arabicPeriod"/>
            </a:pPr>
            <a:r>
              <a:rPr lang="en-US" sz="1800">
                <a:latin typeface="Arial"/>
                <a:ea typeface="Arial"/>
                <a:cs typeface="Arial"/>
                <a:sym typeface="Arial"/>
              </a:rPr>
              <a:t>The user is associated with the "Upload Files" and "View Files" use cases, indicating their involvement in these actions.</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The uploadAgent is connected to the "Receive Files for Classification" and "Pass Files for Classification" use cases, indicating its role in handling the file upload process.</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The classifierAgent is linked to the "Classify Files," "Pass Safe Files," and "Pass Suspicious Files" use cases, representing its responsibility for classifying the files and passing them to the appropriate agents based on their classification.</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The moveFileAgent is connected to the "Move Safe Files to Safe Folder" and "Move Suspicious Files to Suspicious Folder" use cases, illustrating its role in moving files to the respective folders based on their classification.</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The viewFileAgent is associated with the "Display Safe Files" and "Display Suspicious Files" use cases, indicating its responsibility for displaying files to the user.</a:t>
            </a:r>
            <a:endParaRPr/>
          </a:p>
          <a:p>
            <a:pPr marL="342900" lvl="0" indent="-228600" algn="l" rtl="0">
              <a:lnSpc>
                <a:spcPct val="200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Additionally, there are arrows between the agents, representing the flow of actions and information:</a:t>
            </a:r>
            <a:endParaRPr sz="1800">
              <a:latin typeface="Calibri"/>
              <a:ea typeface="Calibri"/>
              <a:cs typeface="Calibri"/>
              <a:sym typeface="Calibri"/>
            </a:endParaRPr>
          </a:p>
          <a:p>
            <a:pPr marL="342900" lvl="0" indent="-342900" algn="l" rtl="0">
              <a:lnSpc>
                <a:spcPct val="200000"/>
              </a:lnSpc>
              <a:spcBef>
                <a:spcPts val="800"/>
              </a:spcBef>
              <a:spcAft>
                <a:spcPts val="0"/>
              </a:spcAft>
              <a:buClr>
                <a:schemeClr val="dk1"/>
              </a:buClr>
              <a:buSzPts val="1800"/>
              <a:buFont typeface="Calibri"/>
              <a:buAutoNum type="arabicPeriod"/>
            </a:pPr>
            <a:r>
              <a:rPr lang="en-US" sz="1800">
                <a:latin typeface="Arial"/>
                <a:ea typeface="Arial"/>
                <a:cs typeface="Arial"/>
                <a:sym typeface="Arial"/>
              </a:rPr>
              <a:t>The uploadAgent connects to the classifierAgent, indicating that it passes the uploaded files for classification.</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The classifierAgent is connected to both the moveFileAgent and the viewFileAgent, suggesting that it interacts with them to perform the necessary actions related to file movement and display.</a:t>
            </a:r>
            <a:endParaRPr sz="1800">
              <a:latin typeface="Calibri"/>
              <a:ea typeface="Calibri"/>
              <a:cs typeface="Calibri"/>
              <a:sym typeface="Calibri"/>
            </a:endParaRPr>
          </a:p>
          <a:p>
            <a:pPr marL="342900" lvl="0" indent="-342900" algn="l" rtl="0">
              <a:lnSpc>
                <a:spcPct val="200000"/>
              </a:lnSpc>
              <a:spcBef>
                <a:spcPts val="0"/>
              </a:spcBef>
              <a:spcAft>
                <a:spcPts val="0"/>
              </a:spcAft>
              <a:buClr>
                <a:schemeClr val="dk1"/>
              </a:buClr>
              <a:buSzPts val="1800"/>
              <a:buFont typeface="Calibri"/>
              <a:buAutoNum type="arabicPeriod"/>
            </a:pPr>
            <a:r>
              <a:rPr lang="en-US" sz="1800">
                <a:latin typeface="Arial"/>
                <a:ea typeface="Arial"/>
                <a:cs typeface="Arial"/>
                <a:sym typeface="Arial"/>
              </a:rPr>
              <a:t>Overall, this use case diagram provides an overview of the high-level functionalities and interactions between the actors and agents in the File Classifier system.</a:t>
            </a:r>
            <a:endParaRPr/>
          </a:p>
          <a:p>
            <a:pPr marL="342900" lvl="0" indent="-228600" algn="l" rtl="0">
              <a:lnSpc>
                <a:spcPct val="200000"/>
              </a:lnSpc>
              <a:spcBef>
                <a:spcPts val="80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Next, we will shift our focus to the Sequence UML diagram. Sequence diagrams are employed to highlight specific interaction patterns within the context of the use case (Bernardi, 2002). Its illustrates the dynamic interactions within our system. This diagram captures the specific patterns of interaction between the actors involved in the use case.</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the diagram, we have five actors: User, UploadAgent (UA), ClassifierAgent (CA), MoveFileAgent (MA), and ViewFileAgent (VA). Each actor plays a distinct role in our system.</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Firstly, the User initiates the process by uploading files to the system, indicated by the arrow from User to UA, representing the action "Upload Files." Additionally, the User can view files in the system, as shown by the arrow from User to VA, denoting the action "View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Upon receiving the uploaded files, the UploadAgent (UA) interacts with the ClassifierAgent (CA). This interaction is depicted by the arrows from UA to CA, representing the actions "Receive Files for Classification" and "Pass Files for Classification." This handover of files allows the ClassifierAgent (CA) to take over the classification process.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Next, the ClassifierAgent (CA) proceeds to classify the files, as indicated by the arrow from CA to MA, representing the action "Classify Files." This step ensures that each file is appropriately labeled as safe or suspicious.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Subsequently, the MoveFileAgent (MA) takes charge of moving the classified files to the respective folders. The diagram shows two self-arrows from MA to MA, signifying the actions "Move Safe Files to Safe Folder" and "Move Suspicious Files to Suspicious Folder." This internal interaction within the MoveFileAgent (MA) ensures the proper relocation of the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Simultaneously, the ViewFileAgent (VA) is responsible for displaying the classified files to the User. This is represented by the self-arrows from VA to VA, symbolizing the actions "Display Safe Files" and "Display Suspicious Files." These actions allow the User to visualize the files categorized as safe or suspicious.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the Sequence UML diagram emphasizes the sequential interactions between the actors in our system. The User uploads files, which are then received and passed for classification by the UploadAgent (UA). The ClassifierAgent (CA) classifies the files and passes them to the MoveFileAgent (MA) for appropriate folder allocation. Meanwhile, the ViewFileAgent (VA) ensures the display of the classified files to the User.</a:t>
            </a:r>
            <a:endParaRPr sz="18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266" name="Google Shape;2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6bf644971_8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g256bf644971_8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6bf644971_8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256bf644971_8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6bf644971_8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56bf644971_8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One of the key challenges we anticipate in the development process revolves around ensuring the precise classification of files. The conventional method of relying solely on file extensions can be misleading, particularly if a malicious file is disguised with a benign extension (Casey, 2011). Therefore, it becomes crucial for us to implement a robust mechanism that goes beyond file extensions to accurately identify and classify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Another critical concern is ensuring secure file uploads to mitigate the risk of directory traversal attacks. This type of attack occurs when an attacker manipulates file paths to access unauthorized directories and potentially compromise the system's security. To address this concern, we need to implement effective input validation techniques and conduct regular security testing (Stuttard &amp; Pinto, 2011). By doing so, we can minimize the vulnerability to directory traversal attacks and safeguard the integrity and security of our file classification system.</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guaranteeing accurate file classification and securing file uploads are paramount challenges in our development process. We need to overcome the limitations of file extensions by adopting a more comprehensive approach to classification. Additionally, implementing robust input validation and conducting regular security testing will fortify our system against directory traversal attacks and bolster its overall security posture.</a:t>
            </a:r>
            <a:endParaRPr sz="18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381" name="Google Shape;3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6"/>
        <p:cNvGrpSpPr/>
        <p:nvPr/>
      </p:nvGrpSpPr>
      <p:grpSpPr>
        <a:xfrm>
          <a:off x="0" y="0"/>
          <a:ext cx="0" cy="0"/>
          <a:chOff x="0" y="0"/>
          <a:chExt cx="0" cy="0"/>
        </a:xfrm>
      </p:grpSpPr>
      <p:sp>
        <p:nvSpPr>
          <p:cNvPr id="17" name="Google Shape;17;p14"/>
          <p:cNvSpPr/>
          <p:nvPr/>
        </p:nvSpPr>
        <p:spPr>
          <a:xfrm>
            <a:off x="0" y="0"/>
            <a:ext cx="12192000" cy="6858000"/>
          </a:xfrm>
          <a:prstGeom prst="rect">
            <a:avLst/>
          </a:prstGeom>
          <a:gradFill>
            <a:gsLst>
              <a:gs pos="0">
                <a:schemeClr val="dk2"/>
              </a:gs>
              <a:gs pos="38000">
                <a:schemeClr val="accent1"/>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8" name="Google Shape;18;p14"/>
          <p:cNvSpPr>
            <a:spLocks noGrp="1"/>
          </p:cNvSpPr>
          <p:nvPr>
            <p:ph type="pic" idx="2"/>
          </p:nvPr>
        </p:nvSpPr>
        <p:spPr>
          <a:xfrm rot="-535742">
            <a:off x="5833311" y="-1618185"/>
            <a:ext cx="7767026" cy="7129545"/>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3"/>
        <p:cNvGrpSpPr/>
        <p:nvPr/>
      </p:nvGrpSpPr>
      <p:grpSpPr>
        <a:xfrm>
          <a:off x="0" y="0"/>
          <a:ext cx="0" cy="0"/>
          <a:chOff x="0" y="0"/>
          <a:chExt cx="0" cy="0"/>
        </a:xfrm>
      </p:grpSpPr>
      <p:sp>
        <p:nvSpPr>
          <p:cNvPr id="64" name="Google Shape;64;p22"/>
          <p:cNvSpPr>
            <a:spLocks noGrp="1"/>
          </p:cNvSpPr>
          <p:nvPr>
            <p:ph type="pic" idx="2"/>
          </p:nvPr>
        </p:nvSpPr>
        <p:spPr>
          <a:xfrm rot="-535742">
            <a:off x="4494340" y="-328270"/>
            <a:ext cx="9578571" cy="8792406"/>
          </a:xfrm>
          <a:prstGeom prst="rect">
            <a:avLst/>
          </a:prstGeom>
          <a:noFill/>
          <a:ln>
            <a:noFill/>
          </a:ln>
        </p:spPr>
      </p:sp>
      <p:sp>
        <p:nvSpPr>
          <p:cNvPr id="65" name="Google Shape;65;p2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Lato Light"/>
              <a:ea typeface="Lato Light"/>
              <a:cs typeface="Lato Light"/>
              <a:sym typeface="Lato Light"/>
            </a:endParaRPr>
          </a:p>
        </p:txBody>
      </p:sp>
      <p:sp>
        <p:nvSpPr>
          <p:cNvPr id="66" name="Google Shape;66;p22"/>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7"/>
        <p:cNvGrpSpPr/>
        <p:nvPr/>
      </p:nvGrpSpPr>
      <p:grpSpPr>
        <a:xfrm>
          <a:off x="0" y="0"/>
          <a:ext cx="0" cy="0"/>
          <a:chOff x="0" y="0"/>
          <a:chExt cx="0" cy="0"/>
        </a:xfrm>
      </p:grpSpPr>
      <p:sp>
        <p:nvSpPr>
          <p:cNvPr id="68" name="Google Shape;68;p23"/>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69" name="Google Shape;69;p23"/>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0" name="Google Shape;70;p23"/>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1" name="Google Shape;71;p23"/>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2" name="Google Shape;72;p23"/>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3" name="Google Shape;73;p23"/>
          <p:cNvSpPr>
            <a:spLocks noGrp="1"/>
          </p:cNvSpPr>
          <p:nvPr>
            <p:ph type="pic" idx="2"/>
          </p:nvPr>
        </p:nvSpPr>
        <p:spPr>
          <a:xfrm>
            <a:off x="23812" y="-17256"/>
            <a:ext cx="5349658" cy="4010380"/>
          </a:xfrm>
          <a:prstGeom prst="rect">
            <a:avLst/>
          </a:prstGeom>
          <a:noFill/>
          <a:ln>
            <a:noFill/>
          </a:ln>
        </p:spPr>
      </p:sp>
      <p:sp>
        <p:nvSpPr>
          <p:cNvPr id="74" name="Google Shape;74;p23"/>
          <p:cNvSpPr>
            <a:spLocks noGrp="1"/>
          </p:cNvSpPr>
          <p:nvPr>
            <p:ph type="pic" idx="3"/>
          </p:nvPr>
        </p:nvSpPr>
        <p:spPr>
          <a:xfrm>
            <a:off x="8095916" y="-17463"/>
            <a:ext cx="4096083" cy="4821314"/>
          </a:xfrm>
          <a:prstGeom prst="rect">
            <a:avLst/>
          </a:prstGeom>
          <a:noFill/>
          <a:ln>
            <a:noFill/>
          </a:ln>
        </p:spPr>
      </p:sp>
      <p:sp>
        <p:nvSpPr>
          <p:cNvPr id="75" name="Google Shape;75;p23"/>
          <p:cNvSpPr>
            <a:spLocks noGrp="1"/>
          </p:cNvSpPr>
          <p:nvPr>
            <p:ph type="pic" idx="4"/>
          </p:nvPr>
        </p:nvSpPr>
        <p:spPr>
          <a:xfrm>
            <a:off x="4474177" y="2829697"/>
            <a:ext cx="4128430" cy="401014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3"/>
        <p:cNvGrpSpPr/>
        <p:nvPr/>
      </p:nvGrpSpPr>
      <p:grpSpPr>
        <a:xfrm>
          <a:off x="0" y="0"/>
          <a:ext cx="0" cy="0"/>
          <a:chOff x="0" y="0"/>
          <a:chExt cx="0" cy="0"/>
        </a:xfrm>
      </p:grpSpPr>
      <p:sp>
        <p:nvSpPr>
          <p:cNvPr id="84" name="Google Shape;84;g257d881ae7e_0_336"/>
          <p:cNvSpPr/>
          <p:nvPr/>
        </p:nvSpPr>
        <p:spPr>
          <a:xfrm>
            <a:off x="0" y="0"/>
            <a:ext cx="12192000" cy="6858000"/>
          </a:xfrm>
          <a:prstGeom prst="rect">
            <a:avLst/>
          </a:prstGeom>
          <a:gradFill>
            <a:gsLst>
              <a:gs pos="0">
                <a:schemeClr val="dk2"/>
              </a:gs>
              <a:gs pos="38000">
                <a:schemeClr val="accent1"/>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5" name="Google Shape;85;g257d881ae7e_0_336"/>
          <p:cNvSpPr>
            <a:spLocks noGrp="1"/>
          </p:cNvSpPr>
          <p:nvPr>
            <p:ph type="pic" idx="2"/>
          </p:nvPr>
        </p:nvSpPr>
        <p:spPr>
          <a:xfrm rot="-535693">
            <a:off x="5833378" y="-1618130"/>
            <a:ext cx="7766907" cy="7129519"/>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g257d881ae7e_0_33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8" name="Google Shape;88;g257d881ae7e_0_339"/>
          <p:cNvSpPr>
            <a:spLocks noGrp="1"/>
          </p:cNvSpPr>
          <p:nvPr>
            <p:ph type="pic" idx="2"/>
          </p:nvPr>
        </p:nvSpPr>
        <p:spPr>
          <a:xfrm rot="-535709">
            <a:off x="-1492554" y="-1839659"/>
            <a:ext cx="5849175" cy="53690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9"/>
        <p:cNvGrpSpPr/>
        <p:nvPr/>
      </p:nvGrpSpPr>
      <p:grpSpPr>
        <a:xfrm>
          <a:off x="0" y="0"/>
          <a:ext cx="0" cy="0"/>
          <a:chOff x="0" y="0"/>
          <a:chExt cx="0" cy="0"/>
        </a:xfrm>
      </p:grpSpPr>
      <p:sp>
        <p:nvSpPr>
          <p:cNvPr id="90" name="Google Shape;90;g257d881ae7e_0_34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1" name="Google Shape;91;g257d881ae7e_0_342"/>
          <p:cNvSpPr>
            <a:spLocks noGrp="1"/>
          </p:cNvSpPr>
          <p:nvPr>
            <p:ph type="pic" idx="2"/>
          </p:nvPr>
        </p:nvSpPr>
        <p:spPr>
          <a:xfrm rot="-535772">
            <a:off x="6348543" y="-137821"/>
            <a:ext cx="9578694" cy="8792455"/>
          </a:xfrm>
          <a:prstGeom prst="rect">
            <a:avLst/>
          </a:prstGeom>
          <a:noFill/>
          <a:ln>
            <a:noFill/>
          </a:ln>
        </p:spPr>
      </p:sp>
      <p:sp>
        <p:nvSpPr>
          <p:cNvPr id="92" name="Google Shape;92;g257d881ae7e_0_342"/>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sp>
        <p:nvSpPr>
          <p:cNvPr id="94" name="Google Shape;94;g257d881ae7e_0_346"/>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5" name="Google Shape;95;g257d881ae7e_0_346"/>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6"/>
        <p:cNvGrpSpPr/>
        <p:nvPr/>
      </p:nvGrpSpPr>
      <p:grpSpPr>
        <a:xfrm>
          <a:off x="0" y="0"/>
          <a:ext cx="0" cy="0"/>
          <a:chOff x="0" y="0"/>
          <a:chExt cx="0" cy="0"/>
        </a:xfrm>
      </p:grpSpPr>
      <p:sp>
        <p:nvSpPr>
          <p:cNvPr id="97" name="Google Shape;97;g257d881ae7e_0_34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8"/>
        <p:cNvGrpSpPr/>
        <p:nvPr/>
      </p:nvGrpSpPr>
      <p:grpSpPr>
        <a:xfrm>
          <a:off x="0" y="0"/>
          <a:ext cx="0" cy="0"/>
          <a:chOff x="0" y="0"/>
          <a:chExt cx="0" cy="0"/>
        </a:xfrm>
      </p:grpSpPr>
      <p:sp>
        <p:nvSpPr>
          <p:cNvPr id="99" name="Google Shape;99;g257d881ae7e_0_35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0" name="Google Shape;100;g257d881ae7e_0_351"/>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1" name="Google Shape;101;g257d881ae7e_0_351"/>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2"/>
        <p:cNvGrpSpPr/>
        <p:nvPr/>
      </p:nvGrpSpPr>
      <p:grpSpPr>
        <a:xfrm>
          <a:off x="0" y="0"/>
          <a:ext cx="0" cy="0"/>
          <a:chOff x="0" y="0"/>
          <a:chExt cx="0" cy="0"/>
        </a:xfrm>
      </p:grpSpPr>
      <p:sp>
        <p:nvSpPr>
          <p:cNvPr id="103" name="Google Shape;103;g257d881ae7e_0_355"/>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4" name="Google Shape;104;g257d881ae7e_0_355"/>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105" name="Google Shape;105;g257d881ae7e_0_355"/>
          <p:cNvGrpSpPr/>
          <p:nvPr/>
        </p:nvGrpSpPr>
        <p:grpSpPr>
          <a:xfrm>
            <a:off x="1018819" y="1132699"/>
            <a:ext cx="2133599" cy="4119397"/>
            <a:chOff x="-6472696" y="-6639701"/>
            <a:chExt cx="2133599" cy="4119397"/>
          </a:xfrm>
        </p:grpSpPr>
        <p:sp>
          <p:nvSpPr>
            <p:cNvPr id="106" name="Google Shape;106;g257d881ae7e_0_355"/>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7" name="Google Shape;107;g257d881ae7e_0_355"/>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8" name="Google Shape;108;g257d881ae7e_0_355"/>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9" name="Google Shape;109;g257d881ae7e_0_355"/>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0" name="Google Shape;110;g257d881ae7e_0_355"/>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1" name="Google Shape;111;g257d881ae7e_0_355"/>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2" name="Google Shape;112;g257d881ae7e_0_355"/>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113" name="Google Shape;113;g257d881ae7e_0_355"/>
          <p:cNvSpPr>
            <a:spLocks noGrp="1"/>
          </p:cNvSpPr>
          <p:nvPr>
            <p:ph type="pic" idx="2"/>
          </p:nvPr>
        </p:nvSpPr>
        <p:spPr>
          <a:xfrm>
            <a:off x="1193800" y="1676400"/>
            <a:ext cx="1790700" cy="2865300"/>
          </a:xfrm>
          <a:prstGeom prst="rect">
            <a:avLst/>
          </a:prstGeom>
          <a:noFill/>
          <a:ln>
            <a:noFill/>
          </a:ln>
        </p:spPr>
      </p:sp>
      <p:sp>
        <p:nvSpPr>
          <p:cNvPr id="114" name="Google Shape;114;g257d881ae7e_0_355"/>
          <p:cNvSpPr/>
          <p:nvPr/>
        </p:nvSpPr>
        <p:spPr>
          <a:xfrm>
            <a:off x="1795403" y="4748708"/>
            <a:ext cx="610200" cy="204300"/>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15"/>
        <p:cNvGrpSpPr/>
        <p:nvPr/>
      </p:nvGrpSpPr>
      <p:grpSpPr>
        <a:xfrm>
          <a:off x="0" y="0"/>
          <a:ext cx="0" cy="0"/>
          <a:chOff x="0" y="0"/>
          <a:chExt cx="0" cy="0"/>
        </a:xfrm>
      </p:grpSpPr>
      <p:sp>
        <p:nvSpPr>
          <p:cNvPr id="116" name="Google Shape;116;g257d881ae7e_0_368"/>
          <p:cNvSpPr>
            <a:spLocks noGrp="1"/>
          </p:cNvSpPr>
          <p:nvPr>
            <p:ph type="pic" idx="2"/>
          </p:nvPr>
        </p:nvSpPr>
        <p:spPr>
          <a:xfrm rot="-535772">
            <a:off x="4494344" y="-328322"/>
            <a:ext cx="9578694" cy="8792455"/>
          </a:xfrm>
          <a:prstGeom prst="rect">
            <a:avLst/>
          </a:prstGeom>
          <a:noFill/>
          <a:ln>
            <a:noFill/>
          </a:ln>
        </p:spPr>
      </p:sp>
      <p:sp>
        <p:nvSpPr>
          <p:cNvPr id="117" name="Google Shape;117;g257d881ae7e_0_36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Lato Light"/>
              <a:ea typeface="Lato Light"/>
              <a:cs typeface="Lato Light"/>
              <a:sym typeface="Lato Light"/>
            </a:endParaRPr>
          </a:p>
        </p:txBody>
      </p:sp>
      <p:sp>
        <p:nvSpPr>
          <p:cNvPr id="118" name="Google Shape;118;g257d881ae7e_0_368"/>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9"/>
        <p:cNvGrpSpPr/>
        <p:nvPr/>
      </p:nvGrpSpPr>
      <p:grpSpPr>
        <a:xfrm>
          <a:off x="0" y="0"/>
          <a:ext cx="0" cy="0"/>
          <a:chOff x="0" y="0"/>
          <a:chExt cx="0" cy="0"/>
        </a:xfrm>
      </p:grpSpPr>
      <p:sp>
        <p:nvSpPr>
          <p:cNvPr id="20" name="Google Shape;20;p24"/>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21" name="Google Shape;21;p24"/>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2" name="Google Shape;22;p24"/>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 name="Google Shape;23;p24"/>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 name="Google Shape;24;p24"/>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 name="Google Shape;25;p24"/>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6" name="Google Shape;26;p24"/>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7" name="Google Shape;27;p24"/>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 name="Google Shape;28;p24"/>
          <p:cNvSpPr>
            <a:spLocks noGrp="1"/>
          </p:cNvSpPr>
          <p:nvPr>
            <p:ph type="pic" idx="2"/>
          </p:nvPr>
        </p:nvSpPr>
        <p:spPr>
          <a:xfrm>
            <a:off x="15875" y="0"/>
            <a:ext cx="5357640"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19"/>
        <p:cNvGrpSpPr/>
        <p:nvPr/>
      </p:nvGrpSpPr>
      <p:grpSpPr>
        <a:xfrm>
          <a:off x="0" y="0"/>
          <a:ext cx="0" cy="0"/>
          <a:chOff x="0" y="0"/>
          <a:chExt cx="0" cy="0"/>
        </a:xfrm>
      </p:grpSpPr>
      <p:sp>
        <p:nvSpPr>
          <p:cNvPr id="120" name="Google Shape;120;g257d881ae7e_0_372"/>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21" name="Google Shape;121;g257d881ae7e_0_372"/>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2" name="Google Shape;122;g257d881ae7e_0_372"/>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3" name="Google Shape;123;g257d881ae7e_0_372"/>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4" name="Google Shape;124;g257d881ae7e_0_372"/>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5" name="Google Shape;125;g257d881ae7e_0_372"/>
          <p:cNvSpPr>
            <a:spLocks noGrp="1"/>
          </p:cNvSpPr>
          <p:nvPr>
            <p:ph type="pic" idx="2"/>
          </p:nvPr>
        </p:nvSpPr>
        <p:spPr>
          <a:xfrm>
            <a:off x="23812" y="-17256"/>
            <a:ext cx="5349600" cy="4010400"/>
          </a:xfrm>
          <a:prstGeom prst="rect">
            <a:avLst/>
          </a:prstGeom>
          <a:noFill/>
          <a:ln>
            <a:noFill/>
          </a:ln>
        </p:spPr>
      </p:sp>
      <p:sp>
        <p:nvSpPr>
          <p:cNvPr id="126" name="Google Shape;126;g257d881ae7e_0_372"/>
          <p:cNvSpPr>
            <a:spLocks noGrp="1"/>
          </p:cNvSpPr>
          <p:nvPr>
            <p:ph type="pic" idx="3"/>
          </p:nvPr>
        </p:nvSpPr>
        <p:spPr>
          <a:xfrm>
            <a:off x="8095916" y="-17463"/>
            <a:ext cx="4096200" cy="4821300"/>
          </a:xfrm>
          <a:prstGeom prst="rect">
            <a:avLst/>
          </a:prstGeom>
          <a:noFill/>
          <a:ln>
            <a:noFill/>
          </a:ln>
        </p:spPr>
      </p:sp>
      <p:sp>
        <p:nvSpPr>
          <p:cNvPr id="127" name="Google Shape;127;g257d881ae7e_0_372"/>
          <p:cNvSpPr>
            <a:spLocks noGrp="1"/>
          </p:cNvSpPr>
          <p:nvPr>
            <p:ph type="pic" idx="4"/>
          </p:nvPr>
        </p:nvSpPr>
        <p:spPr>
          <a:xfrm>
            <a:off x="4474177" y="2829697"/>
            <a:ext cx="4128300" cy="4010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8"/>
        <p:cNvGrpSpPr/>
        <p:nvPr/>
      </p:nvGrpSpPr>
      <p:grpSpPr>
        <a:xfrm>
          <a:off x="0" y="0"/>
          <a:ext cx="0" cy="0"/>
          <a:chOff x="0" y="0"/>
          <a:chExt cx="0" cy="0"/>
        </a:xfrm>
      </p:grpSpPr>
      <p:sp>
        <p:nvSpPr>
          <p:cNvPr id="129" name="Google Shape;129;g257d881ae7e_0_38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30" name="Google Shape;130;g257d881ae7e_0_381"/>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1" name="Google Shape;131;g257d881ae7e_0_381"/>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2" name="Google Shape;132;g257d881ae7e_0_381"/>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3" name="Google Shape;133;g257d881ae7e_0_381"/>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4" name="Google Shape;134;g257d881ae7e_0_381"/>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5" name="Google Shape;135;g257d881ae7e_0_381"/>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6" name="Google Shape;136;g257d881ae7e_0_381"/>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7" name="Google Shape;137;g257d881ae7e_0_381"/>
          <p:cNvSpPr>
            <a:spLocks noGrp="1"/>
          </p:cNvSpPr>
          <p:nvPr>
            <p:ph type="pic" idx="2"/>
          </p:nvPr>
        </p:nvSpPr>
        <p:spPr>
          <a:xfrm>
            <a:off x="15875" y="0"/>
            <a:ext cx="53577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38"/>
        <p:cNvGrpSpPr/>
        <p:nvPr/>
      </p:nvGrpSpPr>
      <p:grpSpPr>
        <a:xfrm>
          <a:off x="0" y="0"/>
          <a:ext cx="0" cy="0"/>
          <a:chOff x="0" y="0"/>
          <a:chExt cx="0" cy="0"/>
        </a:xfrm>
      </p:grpSpPr>
      <p:sp>
        <p:nvSpPr>
          <p:cNvPr id="139" name="Google Shape;139;g257d881ae7e_0_39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40" name="Google Shape;140;g257d881ae7e_0_391"/>
          <p:cNvSpPr/>
          <p:nvPr/>
        </p:nvSpPr>
        <p:spPr>
          <a:xfrm>
            <a:off x="-3370260" y="-8821523"/>
            <a:ext cx="14484450" cy="13250034"/>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1" name="Google Shape;141;g257d881ae7e_0_391"/>
          <p:cNvSpPr/>
          <p:nvPr/>
        </p:nvSpPr>
        <p:spPr>
          <a:xfrm>
            <a:off x="10707247" y="3955164"/>
            <a:ext cx="551074" cy="60114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2" name="Google Shape;142;g257d881ae7e_0_391"/>
          <p:cNvSpPr>
            <a:spLocks noGrp="1"/>
          </p:cNvSpPr>
          <p:nvPr>
            <p:ph type="pic" idx="2"/>
          </p:nvPr>
        </p:nvSpPr>
        <p:spPr>
          <a:xfrm>
            <a:off x="0" y="1"/>
            <a:ext cx="9901500" cy="45063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9"/>
        <p:cNvGrpSpPr/>
        <p:nvPr/>
      </p:nvGrpSpPr>
      <p:grpSpPr>
        <a:xfrm>
          <a:off x="0" y="0"/>
          <a:ext cx="0" cy="0"/>
          <a:chOff x="0" y="0"/>
          <a:chExt cx="0" cy="0"/>
        </a:xfrm>
      </p:grpSpPr>
      <p:sp>
        <p:nvSpPr>
          <p:cNvPr id="30" name="Google Shape;30;p1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1"/>
        <p:cNvGrpSpPr/>
        <p:nvPr/>
      </p:nvGrpSpPr>
      <p:grpSpPr>
        <a:xfrm>
          <a:off x="0" y="0"/>
          <a:ext cx="0" cy="0"/>
          <a:chOff x="0" y="0"/>
          <a:chExt cx="0" cy="0"/>
        </a:xfrm>
      </p:grpSpPr>
      <p:sp>
        <p:nvSpPr>
          <p:cNvPr id="32" name="Google Shape;32;p15"/>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3" name="Google Shape;33;p15"/>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
        <p:cNvGrpSpPr/>
        <p:nvPr/>
      </p:nvGrpSpPr>
      <p:grpSpPr>
        <a:xfrm>
          <a:off x="0" y="0"/>
          <a:ext cx="0" cy="0"/>
          <a:chOff x="0" y="0"/>
          <a:chExt cx="0" cy="0"/>
        </a:xfrm>
      </p:grpSpPr>
      <p:sp>
        <p:nvSpPr>
          <p:cNvPr id="35" name="Google Shape;35;p16"/>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6" name="Google Shape;36;p16"/>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 name="Google Shape;37;p16"/>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8"/>
        <p:cNvGrpSpPr/>
        <p:nvPr/>
      </p:nvGrpSpPr>
      <p:grpSpPr>
        <a:xfrm>
          <a:off x="0" y="0"/>
          <a:ext cx="0" cy="0"/>
          <a:chOff x="0" y="0"/>
          <a:chExt cx="0" cy="0"/>
        </a:xfrm>
      </p:grpSpPr>
      <p:sp>
        <p:nvSpPr>
          <p:cNvPr id="39" name="Google Shape;39;p17"/>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0" name="Google Shape;40;p17"/>
          <p:cNvSpPr/>
          <p:nvPr/>
        </p:nvSpPr>
        <p:spPr>
          <a:xfrm>
            <a:off x="-3370260" y="-8821523"/>
            <a:ext cx="14490462" cy="13255533"/>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1" name="Google Shape;41;p17"/>
          <p:cNvSpPr/>
          <p:nvPr/>
        </p:nvSpPr>
        <p:spPr>
          <a:xfrm>
            <a:off x="10707247" y="3955164"/>
            <a:ext cx="551303" cy="60139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2" name="Google Shape;42;p17"/>
          <p:cNvSpPr>
            <a:spLocks noGrp="1"/>
          </p:cNvSpPr>
          <p:nvPr>
            <p:ph type="pic" idx="2"/>
          </p:nvPr>
        </p:nvSpPr>
        <p:spPr>
          <a:xfrm>
            <a:off x="0" y="1"/>
            <a:ext cx="9901428" cy="45063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sp>
        <p:nvSpPr>
          <p:cNvPr id="44" name="Google Shape;44;p1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5" name="Google Shape;45;p19"/>
          <p:cNvSpPr>
            <a:spLocks noGrp="1"/>
          </p:cNvSpPr>
          <p:nvPr>
            <p:ph type="pic" idx="2"/>
          </p:nvPr>
        </p:nvSpPr>
        <p:spPr>
          <a:xfrm rot="-535742">
            <a:off x="-1492591" y="-1839677"/>
            <a:ext cx="5849112" cy="536904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6"/>
        <p:cNvGrpSpPr/>
        <p:nvPr/>
      </p:nvGrpSpPr>
      <p:grpSpPr>
        <a:xfrm>
          <a:off x="0" y="0"/>
          <a:ext cx="0" cy="0"/>
          <a:chOff x="0" y="0"/>
          <a:chExt cx="0" cy="0"/>
        </a:xfrm>
      </p:grpSpPr>
      <p:sp>
        <p:nvSpPr>
          <p:cNvPr id="47" name="Google Shape;47;p20"/>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8" name="Google Shape;48;p20"/>
          <p:cNvSpPr>
            <a:spLocks noGrp="1"/>
          </p:cNvSpPr>
          <p:nvPr>
            <p:ph type="pic" idx="2"/>
          </p:nvPr>
        </p:nvSpPr>
        <p:spPr>
          <a:xfrm rot="-535742">
            <a:off x="6348539" y="-137769"/>
            <a:ext cx="9578571" cy="8792406"/>
          </a:xfrm>
          <a:prstGeom prst="rect">
            <a:avLst/>
          </a:prstGeom>
          <a:noFill/>
          <a:ln>
            <a:noFill/>
          </a:ln>
        </p:spPr>
      </p:sp>
      <p:sp>
        <p:nvSpPr>
          <p:cNvPr id="49" name="Google Shape;49;p20"/>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0"/>
        <p:cNvGrpSpPr/>
        <p:nvPr/>
      </p:nvGrpSpPr>
      <p:grpSpPr>
        <a:xfrm>
          <a:off x="0" y="0"/>
          <a:ext cx="0" cy="0"/>
          <a:chOff x="0" y="0"/>
          <a:chExt cx="0" cy="0"/>
        </a:xfrm>
      </p:grpSpPr>
      <p:sp>
        <p:nvSpPr>
          <p:cNvPr id="51" name="Google Shape;51;p2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52" name="Google Shape;52;p21"/>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53" name="Google Shape;53;p21"/>
          <p:cNvGrpSpPr/>
          <p:nvPr/>
        </p:nvGrpSpPr>
        <p:grpSpPr>
          <a:xfrm>
            <a:off x="1018819" y="1132699"/>
            <a:ext cx="2133599" cy="4119397"/>
            <a:chOff x="-6472696" y="-6639701"/>
            <a:chExt cx="2133599" cy="4119397"/>
          </a:xfrm>
        </p:grpSpPr>
        <p:sp>
          <p:nvSpPr>
            <p:cNvPr id="54" name="Google Shape;54;p21"/>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5" name="Google Shape;55;p21"/>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6" name="Google Shape;56;p21"/>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7" name="Google Shape;57;p21"/>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8" name="Google Shape;58;p21"/>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9" name="Google Shape;59;p21"/>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60" name="Google Shape;60;p21"/>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61" name="Google Shape;61;p21"/>
          <p:cNvSpPr>
            <a:spLocks noGrp="1"/>
          </p:cNvSpPr>
          <p:nvPr>
            <p:ph type="pic" idx="2"/>
          </p:nvPr>
        </p:nvSpPr>
        <p:spPr>
          <a:xfrm>
            <a:off x="1193800" y="1676400"/>
            <a:ext cx="1790700" cy="2865438"/>
          </a:xfrm>
          <a:prstGeom prst="rect">
            <a:avLst/>
          </a:prstGeom>
          <a:noFill/>
          <a:ln>
            <a:noFill/>
          </a:ln>
        </p:spPr>
      </p:sp>
      <p:sp>
        <p:nvSpPr>
          <p:cNvPr id="62" name="Google Shape;62;p21"/>
          <p:cNvSpPr/>
          <p:nvPr/>
        </p:nvSpPr>
        <p:spPr>
          <a:xfrm>
            <a:off x="1795403" y="4748708"/>
            <a:ext cx="610050" cy="204382"/>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ppthem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slidesgratis.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hopping.ppthemes.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hyperlink" Target="https://slidesgratis.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hopping.pptheme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1178145"/>
            <a:ext cx="12192000"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1" name="Google Shape;11;p13"/>
          <p:cNvSpPr txBox="1"/>
          <p:nvPr/>
        </p:nvSpPr>
        <p:spPr>
          <a:xfrm>
            <a:off x="1753900" y="-905770"/>
            <a:ext cx="32817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2" name="Google Shape;12;p13"/>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13" name="Google Shape;13;p13"/>
          <p:cNvSpPr txBox="1"/>
          <p:nvPr/>
        </p:nvSpPr>
        <p:spPr>
          <a:xfrm>
            <a:off x="8659820" y="-645106"/>
            <a:ext cx="26597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4" name="Google Shape;14;p13"/>
          <p:cNvPicPr preferRelativeResize="0"/>
          <p:nvPr/>
        </p:nvPicPr>
        <p:blipFill rotWithShape="1">
          <a:blip r:embed="rId17">
            <a:alphaModFix/>
          </a:blip>
          <a:srcRect t="26389" r="12613" b="30833"/>
          <a:stretch/>
        </p:blipFill>
        <p:spPr>
          <a:xfrm>
            <a:off x="321364" y="-974539"/>
            <a:ext cx="1337946" cy="654972"/>
          </a:xfrm>
          <a:prstGeom prst="rect">
            <a:avLst/>
          </a:prstGeom>
          <a:noFill/>
          <a:ln>
            <a:noFill/>
          </a:ln>
        </p:spPr>
      </p:pic>
      <p:sp>
        <p:nvSpPr>
          <p:cNvPr id="15" name="Google Shape;15;p13"/>
          <p:cNvSpPr/>
          <p:nvPr/>
        </p:nvSpPr>
        <p:spPr>
          <a:xfrm>
            <a:off x="159026" y="-1178145"/>
            <a:ext cx="12032974"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g257d881ae7e_0_329"/>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Light"/>
              <a:ea typeface="Lato Light"/>
              <a:cs typeface="Lato Light"/>
              <a:sym typeface="Lato Light"/>
            </a:endParaRPr>
          </a:p>
        </p:txBody>
      </p:sp>
      <p:sp>
        <p:nvSpPr>
          <p:cNvPr id="78" name="Google Shape;78;g257d881ae7e_0_329"/>
          <p:cNvSpPr txBox="1"/>
          <p:nvPr/>
        </p:nvSpPr>
        <p:spPr>
          <a:xfrm>
            <a:off x="1753900" y="-905770"/>
            <a:ext cx="328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a:solidFill>
                <a:schemeClr val="lt1"/>
              </a:solidFill>
              <a:latin typeface="Lato Light"/>
              <a:ea typeface="Lato Light"/>
              <a:cs typeface="Lato Light"/>
              <a:sym typeface="Lato Light"/>
            </a:endParaRPr>
          </a:p>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79" name="Google Shape;79;g257d881ae7e_0_329"/>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80" name="Google Shape;80;g257d881ae7e_0_329"/>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81" name="Google Shape;81;g257d881ae7e_0_329"/>
          <p:cNvPicPr preferRelativeResize="0"/>
          <p:nvPr/>
        </p:nvPicPr>
        <p:blipFill rotWithShape="1">
          <a:blip r:embed="rId17">
            <a:alphaModFix/>
          </a:blip>
          <a:srcRect t="26389" r="12617" b="30833"/>
          <a:stretch/>
        </p:blipFill>
        <p:spPr>
          <a:xfrm>
            <a:off x="321364" y="-974539"/>
            <a:ext cx="1337946" cy="654972"/>
          </a:xfrm>
          <a:prstGeom prst="rect">
            <a:avLst/>
          </a:prstGeom>
          <a:noFill/>
          <a:ln>
            <a:noFill/>
          </a:ln>
        </p:spPr>
      </p:pic>
      <p:sp>
        <p:nvSpPr>
          <p:cNvPr id="82" name="Google Shape;82;g257d881ae7e_0_329"/>
          <p:cNvSpPr/>
          <p:nvPr/>
        </p:nvSpPr>
        <p:spPr>
          <a:xfrm>
            <a:off x="159026" y="-1178145"/>
            <a:ext cx="12033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 descr="A robot sitting on a bench&#10;&#10;Description automatically generated"/>
          <p:cNvPicPr preferRelativeResize="0">
            <a:picLocks noGrp="1"/>
          </p:cNvPicPr>
          <p:nvPr>
            <p:ph type="pic" idx="2"/>
          </p:nvPr>
        </p:nvPicPr>
        <p:blipFill rotWithShape="1">
          <a:blip r:embed="rId3">
            <a:alphaModFix/>
          </a:blip>
          <a:srcRect t="13276" b="13274"/>
          <a:stretch/>
        </p:blipFill>
        <p:spPr>
          <a:xfrm rot="-535742">
            <a:off x="5833311" y="-1618185"/>
            <a:ext cx="7767026" cy="7129545"/>
          </a:xfrm>
          <a:prstGeom prst="rect">
            <a:avLst/>
          </a:prstGeom>
          <a:noFill/>
          <a:ln>
            <a:noFill/>
          </a:ln>
        </p:spPr>
      </p:pic>
      <p:sp>
        <p:nvSpPr>
          <p:cNvPr id="148" name="Google Shape;148;p1"/>
          <p:cNvSpPr/>
          <p:nvPr/>
        </p:nvSpPr>
        <p:spPr>
          <a:xfrm>
            <a:off x="1184345" y="54770"/>
            <a:ext cx="2637102" cy="2912233"/>
          </a:xfrm>
          <a:custGeom>
            <a:avLst/>
            <a:gdLst/>
            <a:ahLst/>
            <a:cxnLst/>
            <a:rect l="l" t="t" r="r" b="b"/>
            <a:pathLst>
              <a:path w="2637102" h="2912233" extrusionOk="0">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49" name="Google Shape;149;p1"/>
          <p:cNvSpPr/>
          <p:nvPr/>
        </p:nvSpPr>
        <p:spPr>
          <a:xfrm>
            <a:off x="960209" y="2980851"/>
            <a:ext cx="880499" cy="971510"/>
          </a:xfrm>
          <a:custGeom>
            <a:avLst/>
            <a:gdLst/>
            <a:ahLst/>
            <a:cxnLst/>
            <a:rect l="l" t="t" r="r" b="b"/>
            <a:pathLst>
              <a:path w="880499" h="971510" extrusionOk="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0" name="Google Shape;150;p1"/>
          <p:cNvSpPr/>
          <p:nvPr/>
        </p:nvSpPr>
        <p:spPr>
          <a:xfrm>
            <a:off x="5493442" y="-2306762"/>
            <a:ext cx="8836818" cy="8377686"/>
          </a:xfrm>
          <a:custGeom>
            <a:avLst/>
            <a:gdLst/>
            <a:ahLst/>
            <a:cxnLst/>
            <a:rect l="l" t="t" r="r" b="b"/>
            <a:pathLst>
              <a:path w="8836818" h="8377686" extrusionOk="0">
                <a:moveTo>
                  <a:pt x="6449427" y="7998200"/>
                </a:moveTo>
                <a:lnTo>
                  <a:pt x="3336806" y="8368424"/>
                </a:lnTo>
                <a:cubicBezTo>
                  <a:pt x="2873417" y="8423604"/>
                  <a:pt x="2415807" y="8227246"/>
                  <a:pt x="2136365" y="7853320"/>
                </a:cubicBezTo>
                <a:lnTo>
                  <a:pt x="259344" y="5341558"/>
                </a:lnTo>
                <a:cubicBezTo>
                  <a:pt x="-19595" y="4967626"/>
                  <a:pt x="-78214" y="4473309"/>
                  <a:pt x="105526" y="4044455"/>
                </a:cubicBezTo>
                <a:lnTo>
                  <a:pt x="1340905" y="1162469"/>
                </a:lnTo>
                <a:cubicBezTo>
                  <a:pt x="1524795" y="732810"/>
                  <a:pt x="1924045" y="434126"/>
                  <a:pt x="2387968" y="379151"/>
                </a:cubicBezTo>
                <a:lnTo>
                  <a:pt x="5500589" y="8927"/>
                </a:lnTo>
                <a:cubicBezTo>
                  <a:pt x="5963848" y="-45727"/>
                  <a:pt x="6421077" y="150947"/>
                  <a:pt x="6700151" y="524910"/>
                </a:cubicBezTo>
                <a:lnTo>
                  <a:pt x="8576952" y="3036673"/>
                </a:lnTo>
                <a:cubicBezTo>
                  <a:pt x="8856108" y="3410518"/>
                  <a:pt x="8914741" y="3904956"/>
                  <a:pt x="8730770" y="4333775"/>
                </a:cubicBezTo>
                <a:lnTo>
                  <a:pt x="7495610" y="7215541"/>
                </a:lnTo>
                <a:cubicBezTo>
                  <a:pt x="7311616" y="7644637"/>
                  <a:pt x="6912835" y="7942967"/>
                  <a:pt x="6449427" y="7998200"/>
                </a:cubicBezTo>
                <a:close/>
              </a:path>
            </a:pathLst>
          </a:custGeom>
          <a:no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1" name="Google Shape;151;p1"/>
          <p:cNvSpPr/>
          <p:nvPr/>
        </p:nvSpPr>
        <p:spPr>
          <a:xfrm>
            <a:off x="5313834" y="1520807"/>
            <a:ext cx="1848894" cy="2043001"/>
          </a:xfrm>
          <a:custGeom>
            <a:avLst/>
            <a:gdLst/>
            <a:ahLst/>
            <a:cxnLst/>
            <a:rect l="l" t="t" r="r" b="b"/>
            <a:pathLst>
              <a:path w="1848894" h="2043001" extrusionOk="0">
                <a:moveTo>
                  <a:pt x="1698411" y="1642133"/>
                </a:moveTo>
                <a:lnTo>
                  <a:pt x="1074129" y="2002683"/>
                </a:lnTo>
                <a:cubicBezTo>
                  <a:pt x="981257" y="2056329"/>
                  <a:pt x="866835" y="2056329"/>
                  <a:pt x="773965" y="2002683"/>
                </a:cubicBezTo>
                <a:lnTo>
                  <a:pt x="149902" y="1642133"/>
                </a:lnTo>
                <a:cubicBezTo>
                  <a:pt x="57063" y="1588454"/>
                  <a:pt x="-137" y="1489333"/>
                  <a:pt x="-181" y="1382053"/>
                </a:cubicBezTo>
                <a:lnTo>
                  <a:pt x="-181" y="660951"/>
                </a:lnTo>
                <a:cubicBezTo>
                  <a:pt x="-79" y="553629"/>
                  <a:pt x="57094" y="454469"/>
                  <a:pt x="149902" y="400652"/>
                </a:cubicBezTo>
                <a:lnTo>
                  <a:pt x="774183" y="40320"/>
                </a:lnTo>
                <a:cubicBezTo>
                  <a:pt x="866993" y="-13553"/>
                  <a:pt x="981538" y="-13553"/>
                  <a:pt x="1074348" y="40320"/>
                </a:cubicBezTo>
                <a:lnTo>
                  <a:pt x="1698631" y="400652"/>
                </a:lnTo>
                <a:cubicBezTo>
                  <a:pt x="1791504" y="454403"/>
                  <a:pt x="1848701" y="553605"/>
                  <a:pt x="1848714" y="660951"/>
                </a:cubicBezTo>
                <a:lnTo>
                  <a:pt x="1848714" y="1382052"/>
                </a:lnTo>
                <a:cubicBezTo>
                  <a:pt x="1848715" y="1489402"/>
                  <a:pt x="1791401" y="1588576"/>
                  <a:pt x="1698411" y="16421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2" name="Google Shape;152;p1"/>
          <p:cNvSpPr/>
          <p:nvPr/>
        </p:nvSpPr>
        <p:spPr>
          <a:xfrm>
            <a:off x="5127565" y="1338966"/>
            <a:ext cx="2221432" cy="2338366"/>
          </a:xfrm>
          <a:custGeom>
            <a:avLst/>
            <a:gdLst/>
            <a:ahLst/>
            <a:cxnLst/>
            <a:rect l="l" t="t" r="r" b="b"/>
            <a:pathLst>
              <a:path w="2221432" h="2338366" extrusionOk="0">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rgbClr val="232933"/>
          </a:solidFill>
          <a:ln w="2195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3" name="Google Shape;153;p1"/>
          <p:cNvSpPr/>
          <p:nvPr/>
        </p:nvSpPr>
        <p:spPr>
          <a:xfrm>
            <a:off x="-4715" y="0"/>
            <a:ext cx="2444695" cy="2843329"/>
          </a:xfrm>
          <a:custGeom>
            <a:avLst/>
            <a:gdLst/>
            <a:ahLst/>
            <a:cxnLst/>
            <a:rect l="l" t="t" r="r" b="b"/>
            <a:pathLst>
              <a:path w="2444695" h="2843329" extrusionOk="0">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54" name="Google Shape;154;p1"/>
          <p:cNvSpPr txBox="1"/>
          <p:nvPr/>
        </p:nvSpPr>
        <p:spPr>
          <a:xfrm>
            <a:off x="1184355" y="3848492"/>
            <a:ext cx="6312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Lato Black"/>
                <a:ea typeface="Lato Black"/>
                <a:cs typeface="Lato Black"/>
                <a:sym typeface="Lato Black"/>
              </a:rPr>
              <a:t>Intelligent </a:t>
            </a:r>
            <a:r>
              <a:rPr lang="en-US" sz="4400" b="1" i="0" u="none" strike="noStrike" cap="none">
                <a:solidFill>
                  <a:schemeClr val="lt1"/>
                </a:solidFill>
                <a:latin typeface="Lato Black"/>
                <a:ea typeface="Lato Black"/>
                <a:cs typeface="Lato Black"/>
                <a:sym typeface="Lato Black"/>
              </a:rPr>
              <a:t>Agent</a:t>
            </a:r>
            <a:endParaRPr sz="1400" b="0" i="0" u="none" strike="noStrike" cap="none">
              <a:solidFill>
                <a:srgbClr val="000000"/>
              </a:solidFill>
              <a:latin typeface="Arial"/>
              <a:ea typeface="Arial"/>
              <a:cs typeface="Arial"/>
              <a:sym typeface="Arial"/>
            </a:endParaRPr>
          </a:p>
        </p:txBody>
      </p:sp>
      <p:cxnSp>
        <p:nvCxnSpPr>
          <p:cNvPr id="155" name="Google Shape;155;p1"/>
          <p:cNvCxnSpPr/>
          <p:nvPr/>
        </p:nvCxnSpPr>
        <p:spPr>
          <a:xfrm>
            <a:off x="2502896" y="5148610"/>
            <a:ext cx="6336304" cy="0"/>
          </a:xfrm>
          <a:prstGeom prst="straightConnector1">
            <a:avLst/>
          </a:prstGeom>
          <a:noFill/>
          <a:ln w="57150" cap="flat" cmpd="sng">
            <a:solidFill>
              <a:schemeClr val="accent3"/>
            </a:solidFill>
            <a:prstDash val="solid"/>
            <a:miter lim="800000"/>
            <a:headEnd type="none" w="sm" len="sm"/>
            <a:tailEnd type="none" w="sm" len="sm"/>
          </a:ln>
        </p:spPr>
      </p:cxnSp>
      <p:sp>
        <p:nvSpPr>
          <p:cNvPr id="156" name="Google Shape;156;p1"/>
          <p:cNvSpPr txBox="1"/>
          <p:nvPr/>
        </p:nvSpPr>
        <p:spPr>
          <a:xfrm>
            <a:off x="1990930" y="4617990"/>
            <a:ext cx="7180200" cy="1616100"/>
          </a:xfrm>
          <a:prstGeom prst="rect">
            <a:avLst/>
          </a:prstGeom>
          <a:noFill/>
          <a:ln>
            <a:noFill/>
          </a:ln>
        </p:spPr>
        <p:txBody>
          <a:bodyPr spcFirstLastPara="1" wrap="square" lIns="91400" tIns="45700" rIns="91400"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lt1"/>
                </a:solidFill>
                <a:latin typeface="Lato Light"/>
                <a:ea typeface="Lato Light"/>
                <a:cs typeface="Lato Light"/>
                <a:sym typeface="Lato Light"/>
              </a:rPr>
              <a:t>File Segregation System Powered by Intelligent Agents</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p:txBody>
      </p:sp>
      <p:grpSp>
        <p:nvGrpSpPr>
          <p:cNvPr id="157" name="Google Shape;157;p1"/>
          <p:cNvGrpSpPr/>
          <p:nvPr/>
        </p:nvGrpSpPr>
        <p:grpSpPr>
          <a:xfrm>
            <a:off x="5729786" y="2028655"/>
            <a:ext cx="1052434" cy="952196"/>
            <a:chOff x="5992744" y="4287977"/>
            <a:chExt cx="602693" cy="545290"/>
          </a:xfrm>
        </p:grpSpPr>
        <p:sp>
          <p:nvSpPr>
            <p:cNvPr id="158" name="Google Shape;158;p1"/>
            <p:cNvSpPr/>
            <p:nvPr/>
          </p:nvSpPr>
          <p:spPr>
            <a:xfrm>
              <a:off x="5992744" y="4287977"/>
              <a:ext cx="531895" cy="496456"/>
            </a:xfrm>
            <a:custGeom>
              <a:avLst/>
              <a:gdLst/>
              <a:ahLst/>
              <a:cxnLst/>
              <a:rect l="l" t="t" r="r" b="b"/>
              <a:pathLst>
                <a:path w="531895" h="496456" extrusionOk="0">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9" name="Google Shape;159;p1"/>
            <p:cNvSpPr/>
            <p:nvPr/>
          </p:nvSpPr>
          <p:spPr>
            <a:xfrm>
              <a:off x="6403967" y="4642616"/>
              <a:ext cx="106340" cy="106363"/>
            </a:xfrm>
            <a:custGeom>
              <a:avLst/>
              <a:gdLst/>
              <a:ahLst/>
              <a:cxnLst/>
              <a:rect l="l" t="t" r="r" b="b"/>
              <a:pathLst>
                <a:path w="106340" h="106363" extrusionOk="0">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0" name="Google Shape;160;p1"/>
            <p:cNvSpPr/>
            <p:nvPr/>
          </p:nvSpPr>
          <p:spPr>
            <a:xfrm>
              <a:off x="6081410" y="4429890"/>
              <a:ext cx="319022" cy="319089"/>
            </a:xfrm>
            <a:custGeom>
              <a:avLst/>
              <a:gdLst/>
              <a:ahLst/>
              <a:cxnLst/>
              <a:rect l="l" t="t" r="r" b="b"/>
              <a:pathLst>
                <a:path w="319022" h="319089" extrusionOk="0">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1" name="Google Shape;161;p1"/>
            <p:cNvSpPr/>
            <p:nvPr/>
          </p:nvSpPr>
          <p:spPr>
            <a:xfrm>
              <a:off x="6320652" y="4558424"/>
              <a:ext cx="274785" cy="274843"/>
            </a:xfrm>
            <a:custGeom>
              <a:avLst/>
              <a:gdLst/>
              <a:ahLst/>
              <a:cxnLst/>
              <a:rect l="l" t="t" r="r" b="b"/>
              <a:pathLst>
                <a:path w="274785" h="274843" extrusionOk="0">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62" name="Google Shape;162;p1"/>
          <p:cNvSpPr txBox="1"/>
          <p:nvPr/>
        </p:nvSpPr>
        <p:spPr>
          <a:xfrm>
            <a:off x="132679" y="5809575"/>
            <a:ext cx="11898900" cy="101580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Lato"/>
                <a:ea typeface="Lato"/>
                <a:cs typeface="Lato"/>
                <a:sym typeface="Lato"/>
              </a:rPr>
              <a:t>Challenges with digital data</a:t>
            </a:r>
            <a:endParaRPr sz="2000" b="0" i="0" u="none" strike="noStrike" cap="none">
              <a:latin typeface="Lato"/>
              <a:ea typeface="Lato"/>
              <a:cs typeface="Lato"/>
              <a:sym typeface="Lato"/>
            </a:endParaRPr>
          </a:p>
          <a:p>
            <a:pPr marL="0" marR="0" lvl="0" indent="0" algn="l" rtl="0">
              <a:lnSpc>
                <a:spcPct val="100000"/>
              </a:lnSpc>
              <a:spcBef>
                <a:spcPts val="0"/>
              </a:spcBef>
              <a:spcAft>
                <a:spcPts val="0"/>
              </a:spcAft>
              <a:buNone/>
            </a:pPr>
            <a:r>
              <a:rPr lang="en-US" sz="2000" b="0" i="0" u="none" strike="noStrike" cap="none">
                <a:latin typeface="Lato"/>
                <a:ea typeface="Lato"/>
                <a:cs typeface="Lato"/>
                <a:sym typeface="Lato"/>
              </a:rPr>
              <a:t>File Classification - organisation and </a:t>
            </a:r>
            <a:r>
              <a:rPr lang="en-US" sz="2000">
                <a:latin typeface="Lato"/>
                <a:ea typeface="Lato"/>
                <a:cs typeface="Lato"/>
                <a:sym typeface="Lato"/>
              </a:rPr>
              <a:t>segregation</a:t>
            </a:r>
            <a:r>
              <a:rPr lang="en-US" sz="2000" b="0" i="0" u="none" strike="noStrike" cap="none">
                <a:latin typeface="Lato"/>
                <a:ea typeface="Lato"/>
                <a:cs typeface="Lato"/>
                <a:sym typeface="Lato"/>
              </a:rPr>
              <a:t> of suspicious files</a:t>
            </a:r>
            <a:endParaRPr sz="2000" b="0" i="0" u="none" strike="noStrike" cap="none">
              <a:latin typeface="Lato"/>
              <a:ea typeface="Lato"/>
              <a:cs typeface="Lato"/>
              <a:sym typeface="Lato"/>
            </a:endParaRPr>
          </a:p>
          <a:p>
            <a:pPr marL="0" marR="0" lvl="0" indent="0" algn="l" rtl="0">
              <a:lnSpc>
                <a:spcPct val="100000"/>
              </a:lnSpc>
              <a:spcBef>
                <a:spcPts val="0"/>
              </a:spcBef>
              <a:spcAft>
                <a:spcPts val="0"/>
              </a:spcAft>
              <a:buNone/>
            </a:pPr>
            <a:r>
              <a:rPr lang="en-US" sz="2000">
                <a:latin typeface="Lato"/>
                <a:ea typeface="Lato"/>
                <a:cs typeface="Lato"/>
                <a:sym typeface="Lato"/>
              </a:rPr>
              <a:t>Automate using intelligent agents</a:t>
            </a:r>
            <a:endParaRPr sz="20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57d881ae7e_0_303"/>
          <p:cNvSpPr txBox="1"/>
          <p:nvPr/>
        </p:nvSpPr>
        <p:spPr>
          <a:xfrm>
            <a:off x="2578541" y="4683691"/>
            <a:ext cx="3762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Lato Black"/>
                <a:ea typeface="Lato Black"/>
                <a:cs typeface="Lato Black"/>
                <a:sym typeface="Lato Black"/>
              </a:rPr>
              <a:t>Thanks</a:t>
            </a:r>
            <a:endParaRPr sz="5400">
              <a:solidFill>
                <a:schemeClr val="accent1"/>
              </a:solidFill>
              <a:latin typeface="Lato Light"/>
              <a:ea typeface="Lato Light"/>
              <a:cs typeface="Lato Light"/>
              <a:sym typeface="Lato Light"/>
            </a:endParaRPr>
          </a:p>
        </p:txBody>
      </p:sp>
      <p:sp>
        <p:nvSpPr>
          <p:cNvPr id="408" name="Google Shape;408;g257d881ae7e_0_303"/>
          <p:cNvSpPr/>
          <p:nvPr/>
        </p:nvSpPr>
        <p:spPr>
          <a:xfrm>
            <a:off x="9988723" y="-1997891"/>
            <a:ext cx="6244723" cy="6829965"/>
          </a:xfrm>
          <a:custGeom>
            <a:avLst/>
            <a:gdLst/>
            <a:ahLst/>
            <a:cxnLst/>
            <a:rect l="l" t="t" r="r" b="b"/>
            <a:pathLst>
              <a:path w="5160928" h="5644599" extrusionOk="0">
                <a:moveTo>
                  <a:pt x="2629571" y="5645581"/>
                </a:moveTo>
                <a:cubicBezTo>
                  <a:pt x="2489879" y="5645683"/>
                  <a:pt x="2352391" y="5610740"/>
                  <a:pt x="2229693" y="5543952"/>
                </a:cubicBezTo>
                <a:lnTo>
                  <a:pt x="485088" y="4593410"/>
                </a:lnTo>
                <a:cubicBezTo>
                  <a:pt x="223229" y="4450090"/>
                  <a:pt x="57320" y="4178317"/>
                  <a:pt x="49492" y="3879869"/>
                </a:cubicBezTo>
                <a:lnTo>
                  <a:pt x="625" y="1893235"/>
                </a:lnTo>
                <a:cubicBezTo>
                  <a:pt x="-6363" y="1594644"/>
                  <a:pt x="145988" y="1314879"/>
                  <a:pt x="400582" y="1158782"/>
                </a:cubicBezTo>
                <a:lnTo>
                  <a:pt x="2096322" y="123166"/>
                </a:lnTo>
                <a:cubicBezTo>
                  <a:pt x="2351321" y="-32052"/>
                  <a:pt x="2669620" y="-39897"/>
                  <a:pt x="2931955" y="102570"/>
                </a:cubicBezTo>
                <a:lnTo>
                  <a:pt x="4676638" y="1053509"/>
                </a:lnTo>
                <a:cubicBezTo>
                  <a:pt x="4938498" y="1196830"/>
                  <a:pt x="5104407" y="1468602"/>
                  <a:pt x="5112235" y="1767050"/>
                </a:cubicBezTo>
                <a:lnTo>
                  <a:pt x="5161101" y="3753605"/>
                </a:lnTo>
                <a:cubicBezTo>
                  <a:pt x="5167958" y="4052139"/>
                  <a:pt x="5015517" y="4331783"/>
                  <a:pt x="4760906" y="4487741"/>
                </a:cubicBezTo>
                <a:lnTo>
                  <a:pt x="3065406" y="5523357"/>
                </a:lnTo>
                <a:cubicBezTo>
                  <a:pt x="2934118" y="5603383"/>
                  <a:pt x="2783320" y="5645673"/>
                  <a:pt x="2629571" y="5645581"/>
                </a:cubicBezTo>
                <a:close/>
                <a:moveTo>
                  <a:pt x="2532155" y="16863"/>
                </a:moveTo>
                <a:cubicBezTo>
                  <a:pt x="2381287" y="16696"/>
                  <a:pt x="2233298" y="58167"/>
                  <a:pt x="2104479" y="136711"/>
                </a:cubicBezTo>
                <a:lnTo>
                  <a:pt x="408899" y="1172327"/>
                </a:lnTo>
                <a:cubicBezTo>
                  <a:pt x="159361" y="1325447"/>
                  <a:pt x="10046" y="1599718"/>
                  <a:pt x="16862" y="1892442"/>
                </a:cubicBezTo>
                <a:lnTo>
                  <a:pt x="65807" y="3879077"/>
                </a:lnTo>
                <a:cubicBezTo>
                  <a:pt x="73439" y="4171840"/>
                  <a:pt x="236194" y="4438445"/>
                  <a:pt x="493088" y="4578993"/>
                </a:cubicBezTo>
                <a:lnTo>
                  <a:pt x="2237772" y="5530011"/>
                </a:lnTo>
                <a:cubicBezTo>
                  <a:pt x="2495114" y="5669740"/>
                  <a:pt x="2807336" y="5662046"/>
                  <a:pt x="3057486" y="5509812"/>
                </a:cubicBezTo>
                <a:lnTo>
                  <a:pt x="4752986" y="4474117"/>
                </a:lnTo>
                <a:cubicBezTo>
                  <a:pt x="5002688" y="4321107"/>
                  <a:pt x="5152168" y="4046810"/>
                  <a:pt x="5145420" y="3754001"/>
                </a:cubicBezTo>
                <a:lnTo>
                  <a:pt x="5096553" y="1767367"/>
                </a:lnTo>
                <a:cubicBezTo>
                  <a:pt x="5088777" y="1474539"/>
                  <a:pt x="4925876" y="1207945"/>
                  <a:pt x="4668877" y="1067451"/>
                </a:cubicBezTo>
                <a:lnTo>
                  <a:pt x="2924192" y="116908"/>
                </a:lnTo>
                <a:cubicBezTo>
                  <a:pt x="2803930" y="51309"/>
                  <a:pt x="2669142" y="16912"/>
                  <a:pt x="2532155" y="1686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09" name="Google Shape;409;g257d881ae7e_0_303"/>
          <p:cNvSpPr/>
          <p:nvPr/>
        </p:nvSpPr>
        <p:spPr>
          <a:xfrm>
            <a:off x="355813" y="3772891"/>
            <a:ext cx="1212841" cy="1276176"/>
          </a:xfrm>
          <a:custGeom>
            <a:avLst/>
            <a:gdLst/>
            <a:ahLst/>
            <a:cxnLst/>
            <a:rect l="l" t="t" r="r" b="b"/>
            <a:pathLst>
              <a:path w="1002348" h="1054691" extrusionOk="0">
                <a:moveTo>
                  <a:pt x="455924" y="1055673"/>
                </a:moveTo>
                <a:cubicBezTo>
                  <a:pt x="420684" y="1055674"/>
                  <a:pt x="386402" y="1044189"/>
                  <a:pt x="358272" y="1022959"/>
                </a:cubicBezTo>
                <a:lnTo>
                  <a:pt x="64363" y="800374"/>
                </a:lnTo>
                <a:cubicBezTo>
                  <a:pt x="18410" y="765499"/>
                  <a:pt x="-5491" y="708785"/>
                  <a:pt x="1637" y="651534"/>
                </a:cubicBezTo>
                <a:lnTo>
                  <a:pt x="47335" y="285734"/>
                </a:lnTo>
                <a:cubicBezTo>
                  <a:pt x="54649" y="228484"/>
                  <a:pt x="91796" y="179420"/>
                  <a:pt x="144908" y="156856"/>
                </a:cubicBezTo>
                <a:lnTo>
                  <a:pt x="484515" y="13641"/>
                </a:lnTo>
                <a:cubicBezTo>
                  <a:pt x="537701" y="-8727"/>
                  <a:pt x="598771" y="-1092"/>
                  <a:pt x="644815" y="33681"/>
                </a:cubicBezTo>
                <a:lnTo>
                  <a:pt x="938724" y="256188"/>
                </a:lnTo>
                <a:cubicBezTo>
                  <a:pt x="984653" y="291121"/>
                  <a:pt x="1008568" y="347827"/>
                  <a:pt x="1001529" y="405106"/>
                </a:cubicBezTo>
                <a:lnTo>
                  <a:pt x="955752" y="770907"/>
                </a:lnTo>
                <a:cubicBezTo>
                  <a:pt x="948499" y="828157"/>
                  <a:pt x="911370" y="877238"/>
                  <a:pt x="858257" y="899784"/>
                </a:cubicBezTo>
                <a:lnTo>
                  <a:pt x="858257" y="899784"/>
                </a:lnTo>
                <a:lnTo>
                  <a:pt x="518650" y="1042999"/>
                </a:lnTo>
                <a:cubicBezTo>
                  <a:pt x="498809" y="1051408"/>
                  <a:pt x="477473" y="1055719"/>
                  <a:pt x="455924" y="1055673"/>
                </a:cubicBezTo>
                <a:close/>
                <a:moveTo>
                  <a:pt x="547241" y="16889"/>
                </a:moveTo>
                <a:cubicBezTo>
                  <a:pt x="527847" y="16892"/>
                  <a:pt x="508648" y="20771"/>
                  <a:pt x="490772" y="28295"/>
                </a:cubicBezTo>
                <a:lnTo>
                  <a:pt x="151086" y="171589"/>
                </a:lnTo>
                <a:cubicBezTo>
                  <a:pt x="103189" y="191868"/>
                  <a:pt x="69699" y="236105"/>
                  <a:pt x="63175" y="287714"/>
                </a:cubicBezTo>
                <a:lnTo>
                  <a:pt x="17397" y="653514"/>
                </a:lnTo>
                <a:cubicBezTo>
                  <a:pt x="11011" y="705163"/>
                  <a:pt x="32582" y="756309"/>
                  <a:pt x="74025" y="787779"/>
                </a:cubicBezTo>
                <a:lnTo>
                  <a:pt x="367855" y="1010364"/>
                </a:lnTo>
                <a:cubicBezTo>
                  <a:pt x="409380" y="1041700"/>
                  <a:pt x="464436" y="1048579"/>
                  <a:pt x="512394" y="1028424"/>
                </a:cubicBezTo>
                <a:lnTo>
                  <a:pt x="852001" y="885130"/>
                </a:lnTo>
                <a:cubicBezTo>
                  <a:pt x="899918" y="864878"/>
                  <a:pt x="933418" y="820627"/>
                  <a:pt x="939912" y="769006"/>
                </a:cubicBezTo>
                <a:lnTo>
                  <a:pt x="985689" y="403205"/>
                </a:lnTo>
                <a:cubicBezTo>
                  <a:pt x="992080" y="351579"/>
                  <a:pt x="970505" y="300454"/>
                  <a:pt x="929062" y="269020"/>
                </a:cubicBezTo>
                <a:lnTo>
                  <a:pt x="635232" y="46435"/>
                </a:lnTo>
                <a:cubicBezTo>
                  <a:pt x="609897" y="27273"/>
                  <a:pt x="579005" y="16900"/>
                  <a:pt x="547241" y="1688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0" name="Google Shape;410;g257d881ae7e_0_303"/>
          <p:cNvSpPr/>
          <p:nvPr/>
        </p:nvSpPr>
        <p:spPr>
          <a:xfrm>
            <a:off x="9280827" y="2386432"/>
            <a:ext cx="1700770" cy="1859251"/>
          </a:xfrm>
          <a:custGeom>
            <a:avLst/>
            <a:gdLst/>
            <a:ahLst/>
            <a:cxnLst/>
            <a:rect l="l" t="t" r="r" b="b"/>
            <a:pathLst>
              <a:path w="1405595" h="1536571" extrusionOk="0">
                <a:moveTo>
                  <a:pt x="716338" y="1537553"/>
                </a:moveTo>
                <a:cubicBezTo>
                  <a:pt x="677597" y="1537614"/>
                  <a:pt x="639465" y="1527916"/>
                  <a:pt x="605459" y="1509354"/>
                </a:cubicBezTo>
                <a:lnTo>
                  <a:pt x="134381" y="1252549"/>
                </a:lnTo>
                <a:cubicBezTo>
                  <a:pt x="61738" y="1212768"/>
                  <a:pt x="15755" y="1137325"/>
                  <a:pt x="13681" y="1054519"/>
                </a:cubicBezTo>
                <a:lnTo>
                  <a:pt x="455" y="517938"/>
                </a:lnTo>
                <a:cubicBezTo>
                  <a:pt x="-1424" y="435247"/>
                  <a:pt x="40809" y="357797"/>
                  <a:pt x="111334" y="314601"/>
                </a:cubicBezTo>
                <a:lnTo>
                  <a:pt x="569344" y="34825"/>
                </a:lnTo>
                <a:cubicBezTo>
                  <a:pt x="639991" y="-8169"/>
                  <a:pt x="728168" y="-10341"/>
                  <a:pt x="800844" y="29121"/>
                </a:cubicBezTo>
                <a:lnTo>
                  <a:pt x="1272081" y="286005"/>
                </a:lnTo>
                <a:cubicBezTo>
                  <a:pt x="1344735" y="325774"/>
                  <a:pt x="1390722" y="401225"/>
                  <a:pt x="1392781" y="484035"/>
                </a:cubicBezTo>
                <a:lnTo>
                  <a:pt x="1405928" y="1020537"/>
                </a:lnTo>
                <a:cubicBezTo>
                  <a:pt x="1407835" y="1103256"/>
                  <a:pt x="1365598" y="1180743"/>
                  <a:pt x="1295049" y="1223953"/>
                </a:cubicBezTo>
                <a:lnTo>
                  <a:pt x="837038" y="1503651"/>
                </a:lnTo>
                <a:cubicBezTo>
                  <a:pt x="800696" y="1525859"/>
                  <a:pt x="758926" y="1537592"/>
                  <a:pt x="716338" y="1537553"/>
                </a:cubicBezTo>
                <a:close/>
                <a:moveTo>
                  <a:pt x="689965" y="17240"/>
                </a:moveTo>
                <a:cubicBezTo>
                  <a:pt x="650302" y="17248"/>
                  <a:pt x="611410" y="28213"/>
                  <a:pt x="577582" y="48924"/>
                </a:cubicBezTo>
                <a:lnTo>
                  <a:pt x="119571" y="328701"/>
                </a:lnTo>
                <a:cubicBezTo>
                  <a:pt x="53992" y="368966"/>
                  <a:pt x="14774" y="441077"/>
                  <a:pt x="16611" y="518017"/>
                </a:cubicBezTo>
                <a:lnTo>
                  <a:pt x="29758" y="1054598"/>
                </a:lnTo>
                <a:cubicBezTo>
                  <a:pt x="31781" y="1131617"/>
                  <a:pt x="74622" y="1201743"/>
                  <a:pt x="142222" y="1238687"/>
                </a:cubicBezTo>
                <a:lnTo>
                  <a:pt x="613379" y="1495571"/>
                </a:lnTo>
                <a:cubicBezTo>
                  <a:pt x="681066" y="1532320"/>
                  <a:pt x="763192" y="1530268"/>
                  <a:pt x="828959" y="1490185"/>
                </a:cubicBezTo>
                <a:lnTo>
                  <a:pt x="1286970" y="1210487"/>
                </a:lnTo>
                <a:cubicBezTo>
                  <a:pt x="1352574" y="1170208"/>
                  <a:pt x="1391795" y="1098060"/>
                  <a:pt x="1389929" y="1021092"/>
                </a:cubicBezTo>
                <a:lnTo>
                  <a:pt x="1376703" y="484510"/>
                </a:lnTo>
                <a:cubicBezTo>
                  <a:pt x="1374717" y="407522"/>
                  <a:pt x="1331899" y="337415"/>
                  <a:pt x="1264319" y="300501"/>
                </a:cubicBezTo>
                <a:lnTo>
                  <a:pt x="793162" y="43617"/>
                </a:lnTo>
                <a:cubicBezTo>
                  <a:pt x="761507" y="26339"/>
                  <a:pt x="726027" y="17271"/>
                  <a:pt x="689965" y="17240"/>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411" name="Google Shape;411;g257d881ae7e_0_303"/>
          <p:cNvGrpSpPr/>
          <p:nvPr/>
        </p:nvGrpSpPr>
        <p:grpSpPr>
          <a:xfrm>
            <a:off x="416277" y="3896973"/>
            <a:ext cx="1009392" cy="1115010"/>
            <a:chOff x="416277" y="3896973"/>
            <a:chExt cx="1009392" cy="1115010"/>
          </a:xfrm>
        </p:grpSpPr>
        <p:sp>
          <p:nvSpPr>
            <p:cNvPr id="412" name="Google Shape;412;g257d881ae7e_0_303"/>
            <p:cNvSpPr/>
            <p:nvPr/>
          </p:nvSpPr>
          <p:spPr>
            <a:xfrm>
              <a:off x="416277" y="3896973"/>
              <a:ext cx="1009392" cy="1115010"/>
            </a:xfrm>
            <a:custGeom>
              <a:avLst/>
              <a:gdLst/>
              <a:ahLst/>
              <a:cxnLst/>
              <a:rect l="l" t="t" r="r" b="b"/>
              <a:pathLst>
                <a:path w="834208" h="921496" extrusionOk="0">
                  <a:moveTo>
                    <a:pt x="766967" y="741674"/>
                  </a:moveTo>
                  <a:lnTo>
                    <a:pt x="485413" y="904296"/>
                  </a:lnTo>
                  <a:cubicBezTo>
                    <a:pt x="443494" y="928539"/>
                    <a:pt x="391821" y="928539"/>
                    <a:pt x="349902" y="904296"/>
                  </a:cubicBezTo>
                  <a:lnTo>
                    <a:pt x="68111" y="741674"/>
                  </a:lnTo>
                  <a:cubicBezTo>
                    <a:pt x="26193" y="717450"/>
                    <a:pt x="381" y="672701"/>
                    <a:pt x="395" y="624281"/>
                  </a:cubicBezTo>
                  <a:lnTo>
                    <a:pt x="395" y="299513"/>
                  </a:lnTo>
                  <a:cubicBezTo>
                    <a:pt x="255" y="250956"/>
                    <a:pt x="26083" y="206031"/>
                    <a:pt x="68111" y="181725"/>
                  </a:cubicBezTo>
                  <a:lnTo>
                    <a:pt x="349744" y="19103"/>
                  </a:lnTo>
                  <a:cubicBezTo>
                    <a:pt x="391684" y="-5059"/>
                    <a:pt x="443314" y="-5059"/>
                    <a:pt x="485254" y="19103"/>
                  </a:cubicBezTo>
                  <a:lnTo>
                    <a:pt x="766808" y="181725"/>
                  </a:lnTo>
                  <a:cubicBezTo>
                    <a:pt x="808756" y="205928"/>
                    <a:pt x="834601" y="250681"/>
                    <a:pt x="834603" y="299117"/>
                  </a:cubicBezTo>
                  <a:lnTo>
                    <a:pt x="834603" y="623885"/>
                  </a:lnTo>
                  <a:cubicBezTo>
                    <a:pt x="834792" y="672434"/>
                    <a:pt x="808988" y="717371"/>
                    <a:pt x="766967" y="741674"/>
                  </a:cubicBezTo>
                  <a:close/>
                </a:path>
              </a:pathLst>
            </a:custGeom>
            <a:solidFill>
              <a:srgbClr val="2329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3" name="Google Shape;413;g257d881ae7e_0_303"/>
            <p:cNvSpPr/>
            <p:nvPr/>
          </p:nvSpPr>
          <p:spPr>
            <a:xfrm>
              <a:off x="591442" y="4213470"/>
              <a:ext cx="696772" cy="517940"/>
            </a:xfrm>
            <a:custGeom>
              <a:avLst/>
              <a:gdLst/>
              <a:ahLst/>
              <a:cxnLst/>
              <a:rect l="l" t="t" r="r" b="b"/>
              <a:pathLst>
                <a:path w="575845" h="428050" extrusionOk="0">
                  <a:moveTo>
                    <a:pt x="12743" y="397833"/>
                  </a:moveTo>
                  <a:cubicBezTo>
                    <a:pt x="27078" y="419458"/>
                    <a:pt x="54956" y="429993"/>
                    <a:pt x="93447" y="428964"/>
                  </a:cubicBezTo>
                  <a:cubicBezTo>
                    <a:pt x="112881" y="428185"/>
                    <a:pt x="132179" y="425370"/>
                    <a:pt x="151025" y="420567"/>
                  </a:cubicBezTo>
                  <a:cubicBezTo>
                    <a:pt x="199279" y="407856"/>
                    <a:pt x="245778" y="389232"/>
                    <a:pt x="289466" y="365119"/>
                  </a:cubicBezTo>
                  <a:cubicBezTo>
                    <a:pt x="363517" y="403616"/>
                    <a:pt x="439390" y="428488"/>
                    <a:pt x="494830" y="427300"/>
                  </a:cubicBezTo>
                  <a:cubicBezTo>
                    <a:pt x="527143" y="426429"/>
                    <a:pt x="552408" y="416527"/>
                    <a:pt x="566109" y="394981"/>
                  </a:cubicBezTo>
                  <a:cubicBezTo>
                    <a:pt x="595413" y="349989"/>
                    <a:pt x="558189" y="280520"/>
                    <a:pt x="492454" y="213349"/>
                  </a:cubicBezTo>
                  <a:cubicBezTo>
                    <a:pt x="506599" y="198819"/>
                    <a:pt x="519824" y="183422"/>
                    <a:pt x="532054" y="167247"/>
                  </a:cubicBezTo>
                  <a:cubicBezTo>
                    <a:pt x="573871" y="110611"/>
                    <a:pt x="585434" y="62212"/>
                    <a:pt x="564684" y="30924"/>
                  </a:cubicBezTo>
                  <a:cubicBezTo>
                    <a:pt x="553279" y="13735"/>
                    <a:pt x="533004" y="3833"/>
                    <a:pt x="505839" y="982"/>
                  </a:cubicBezTo>
                  <a:lnTo>
                    <a:pt x="505126" y="31161"/>
                  </a:lnTo>
                  <a:cubicBezTo>
                    <a:pt x="521520" y="33221"/>
                    <a:pt x="533400" y="39082"/>
                    <a:pt x="539419" y="47796"/>
                  </a:cubicBezTo>
                  <a:cubicBezTo>
                    <a:pt x="552250" y="67044"/>
                    <a:pt x="540370" y="104987"/>
                    <a:pt x="507739" y="149187"/>
                  </a:cubicBezTo>
                  <a:cubicBezTo>
                    <a:pt x="496466" y="164263"/>
                    <a:pt x="484273" y="178627"/>
                    <a:pt x="471229" y="192199"/>
                  </a:cubicBezTo>
                  <a:cubicBezTo>
                    <a:pt x="436618" y="160018"/>
                    <a:pt x="399311" y="130866"/>
                    <a:pt x="359716" y="105066"/>
                  </a:cubicBezTo>
                  <a:cubicBezTo>
                    <a:pt x="346886" y="96749"/>
                    <a:pt x="333659" y="88828"/>
                    <a:pt x="320116" y="81303"/>
                  </a:cubicBezTo>
                  <a:cubicBezTo>
                    <a:pt x="331046" y="75837"/>
                    <a:pt x="341738" y="70846"/>
                    <a:pt x="352429" y="66173"/>
                  </a:cubicBezTo>
                  <a:lnTo>
                    <a:pt x="339837" y="38370"/>
                  </a:lnTo>
                  <a:cubicBezTo>
                    <a:pt x="322730" y="46291"/>
                    <a:pt x="305306" y="54212"/>
                    <a:pt x="287724" y="63480"/>
                  </a:cubicBezTo>
                  <a:cubicBezTo>
                    <a:pt x="170588" y="2566"/>
                    <a:pt x="48937" y="-25079"/>
                    <a:pt x="10526" y="33617"/>
                  </a:cubicBezTo>
                  <a:cubicBezTo>
                    <a:pt x="-18778" y="78609"/>
                    <a:pt x="18446" y="148078"/>
                    <a:pt x="84181" y="215250"/>
                  </a:cubicBezTo>
                  <a:cubicBezTo>
                    <a:pt x="19634" y="283293"/>
                    <a:pt x="-16957" y="353158"/>
                    <a:pt x="12743" y="397833"/>
                  </a:cubicBezTo>
                  <a:close/>
                  <a:moveTo>
                    <a:pt x="256044" y="81698"/>
                  </a:moveTo>
                  <a:cubicBezTo>
                    <a:pt x="242897" y="89620"/>
                    <a:pt x="229750" y="97541"/>
                    <a:pt x="216444" y="106175"/>
                  </a:cubicBezTo>
                  <a:cubicBezTo>
                    <a:pt x="177023" y="132237"/>
                    <a:pt x="139925" y="161654"/>
                    <a:pt x="105565" y="194100"/>
                  </a:cubicBezTo>
                  <a:cubicBezTo>
                    <a:pt x="45057" y="131760"/>
                    <a:pt x="19238" y="75995"/>
                    <a:pt x="35869" y="50331"/>
                  </a:cubicBezTo>
                  <a:cubicBezTo>
                    <a:pt x="43314" y="38924"/>
                    <a:pt x="59629" y="32746"/>
                    <a:pt x="82914" y="32112"/>
                  </a:cubicBezTo>
                  <a:cubicBezTo>
                    <a:pt x="124018" y="31003"/>
                    <a:pt x="185636" y="47321"/>
                    <a:pt x="256044" y="81698"/>
                  </a:cubicBezTo>
                  <a:close/>
                  <a:moveTo>
                    <a:pt x="321146" y="347296"/>
                  </a:moveTo>
                  <a:cubicBezTo>
                    <a:pt x="334372" y="339375"/>
                    <a:pt x="347519" y="331454"/>
                    <a:pt x="360745" y="322740"/>
                  </a:cubicBezTo>
                  <a:cubicBezTo>
                    <a:pt x="400177" y="296692"/>
                    <a:pt x="437276" y="267274"/>
                    <a:pt x="471625" y="234815"/>
                  </a:cubicBezTo>
                  <a:cubicBezTo>
                    <a:pt x="532054" y="297155"/>
                    <a:pt x="557873" y="352920"/>
                    <a:pt x="541241" y="378506"/>
                  </a:cubicBezTo>
                  <a:cubicBezTo>
                    <a:pt x="520491" y="410111"/>
                    <a:pt x="431787" y="401398"/>
                    <a:pt x="321146" y="347296"/>
                  </a:cubicBezTo>
                  <a:close/>
                  <a:moveTo>
                    <a:pt x="106278" y="236399"/>
                  </a:moveTo>
                  <a:cubicBezTo>
                    <a:pt x="112930" y="229376"/>
                    <a:pt x="120058" y="222247"/>
                    <a:pt x="127662" y="215012"/>
                  </a:cubicBezTo>
                  <a:cubicBezTo>
                    <a:pt x="160496" y="184098"/>
                    <a:pt x="195922" y="156060"/>
                    <a:pt x="233551" y="131206"/>
                  </a:cubicBezTo>
                  <a:cubicBezTo>
                    <a:pt x="251609" y="119245"/>
                    <a:pt x="269824" y="108155"/>
                    <a:pt x="287882" y="98016"/>
                  </a:cubicBezTo>
                  <a:cubicBezTo>
                    <a:pt x="305939" y="107918"/>
                    <a:pt x="324234" y="118453"/>
                    <a:pt x="343322" y="130651"/>
                  </a:cubicBezTo>
                  <a:cubicBezTo>
                    <a:pt x="381174" y="155125"/>
                    <a:pt x="416864" y="182792"/>
                    <a:pt x="450003" y="213349"/>
                  </a:cubicBezTo>
                  <a:cubicBezTo>
                    <a:pt x="417165" y="244282"/>
                    <a:pt x="381739" y="272346"/>
                    <a:pt x="344114" y="297234"/>
                  </a:cubicBezTo>
                  <a:cubicBezTo>
                    <a:pt x="325977" y="309274"/>
                    <a:pt x="307682" y="320364"/>
                    <a:pt x="289466" y="330582"/>
                  </a:cubicBezTo>
                  <a:cubicBezTo>
                    <a:pt x="274814" y="322661"/>
                    <a:pt x="259925" y="313631"/>
                    <a:pt x="244877" y="304126"/>
                  </a:cubicBezTo>
                  <a:lnTo>
                    <a:pt x="226898" y="328760"/>
                  </a:lnTo>
                  <a:cubicBezTo>
                    <a:pt x="236878" y="335018"/>
                    <a:pt x="246857" y="341276"/>
                    <a:pt x="257073" y="347138"/>
                  </a:cubicBezTo>
                  <a:cubicBezTo>
                    <a:pt x="221049" y="365845"/>
                    <a:pt x="183067" y="380509"/>
                    <a:pt x="143818" y="390863"/>
                  </a:cubicBezTo>
                  <a:cubicBezTo>
                    <a:pt x="90359" y="403853"/>
                    <a:pt x="50838" y="400130"/>
                    <a:pt x="38008" y="380803"/>
                  </a:cubicBezTo>
                  <a:cubicBezTo>
                    <a:pt x="21138" y="355613"/>
                    <a:pt x="46403" y="299610"/>
                    <a:pt x="106278" y="23663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4" name="Google Shape;414;g257d881ae7e_0_303"/>
            <p:cNvSpPr/>
            <p:nvPr/>
          </p:nvSpPr>
          <p:spPr>
            <a:xfrm>
              <a:off x="736663" y="4484899"/>
              <a:ext cx="114997" cy="115015"/>
            </a:xfrm>
            <a:custGeom>
              <a:avLst/>
              <a:gdLst/>
              <a:ahLst/>
              <a:cxnLst/>
              <a:rect l="l" t="t" r="r" b="b"/>
              <a:pathLst>
                <a:path w="95039" h="95054" extrusionOk="0">
                  <a:moveTo>
                    <a:pt x="408" y="49639"/>
                  </a:moveTo>
                  <a:cubicBezTo>
                    <a:pt x="1032" y="75880"/>
                    <a:pt x="22807" y="96647"/>
                    <a:pt x="49044" y="96023"/>
                  </a:cubicBezTo>
                  <a:cubicBezTo>
                    <a:pt x="75281" y="95399"/>
                    <a:pt x="96045" y="73620"/>
                    <a:pt x="95421" y="47379"/>
                  </a:cubicBezTo>
                  <a:cubicBezTo>
                    <a:pt x="94797" y="21138"/>
                    <a:pt x="73022" y="371"/>
                    <a:pt x="46785" y="995"/>
                  </a:cubicBezTo>
                  <a:cubicBezTo>
                    <a:pt x="46691" y="997"/>
                    <a:pt x="46597" y="1000"/>
                    <a:pt x="46503" y="1003"/>
                  </a:cubicBezTo>
                  <a:cubicBezTo>
                    <a:pt x="20380" y="1779"/>
                    <a:pt x="-213" y="23508"/>
                    <a:pt x="408" y="49639"/>
                  </a:cubicBezTo>
                  <a:close/>
                  <a:moveTo>
                    <a:pt x="30742" y="48847"/>
                  </a:moveTo>
                  <a:cubicBezTo>
                    <a:pt x="30482" y="39401"/>
                    <a:pt x="37928" y="31533"/>
                    <a:pt x="47372" y="31273"/>
                  </a:cubicBezTo>
                  <a:cubicBezTo>
                    <a:pt x="56816" y="31013"/>
                    <a:pt x="64683" y="38460"/>
                    <a:pt x="64943" y="47906"/>
                  </a:cubicBezTo>
                  <a:cubicBezTo>
                    <a:pt x="65203" y="57352"/>
                    <a:pt x="57757" y="65220"/>
                    <a:pt x="48313" y="65479"/>
                  </a:cubicBezTo>
                  <a:cubicBezTo>
                    <a:pt x="48290" y="65480"/>
                    <a:pt x="48268" y="65480"/>
                    <a:pt x="48245" y="65481"/>
                  </a:cubicBezTo>
                  <a:cubicBezTo>
                    <a:pt x="38899" y="65749"/>
                    <a:pt x="31086" y="58429"/>
                    <a:pt x="30742" y="490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5" name="Google Shape;415;g257d881ae7e_0_303"/>
            <p:cNvSpPr/>
            <p:nvPr/>
          </p:nvSpPr>
          <p:spPr>
            <a:xfrm>
              <a:off x="1037253" y="4187031"/>
              <a:ext cx="114997" cy="115015"/>
            </a:xfrm>
            <a:custGeom>
              <a:avLst/>
              <a:gdLst/>
              <a:ahLst/>
              <a:cxnLst/>
              <a:rect l="l" t="t" r="r" b="b"/>
              <a:pathLst>
                <a:path w="95039" h="95054" extrusionOk="0">
                  <a:moveTo>
                    <a:pt x="95419" y="47300"/>
                  </a:moveTo>
                  <a:cubicBezTo>
                    <a:pt x="94751" y="21060"/>
                    <a:pt x="72942" y="330"/>
                    <a:pt x="46706" y="997"/>
                  </a:cubicBezTo>
                  <a:cubicBezTo>
                    <a:pt x="20470" y="1665"/>
                    <a:pt x="-257" y="23478"/>
                    <a:pt x="410" y="49718"/>
                  </a:cubicBezTo>
                  <a:cubicBezTo>
                    <a:pt x="1078" y="75958"/>
                    <a:pt x="22888" y="96688"/>
                    <a:pt x="49124" y="96021"/>
                  </a:cubicBezTo>
                  <a:cubicBezTo>
                    <a:pt x="49191" y="96019"/>
                    <a:pt x="49258" y="96017"/>
                    <a:pt x="49325" y="96015"/>
                  </a:cubicBezTo>
                  <a:cubicBezTo>
                    <a:pt x="75479" y="95239"/>
                    <a:pt x="96085" y="73461"/>
                    <a:pt x="95419" y="47300"/>
                  </a:cubicBezTo>
                  <a:close/>
                  <a:moveTo>
                    <a:pt x="65086" y="48092"/>
                  </a:moveTo>
                  <a:cubicBezTo>
                    <a:pt x="65389" y="57537"/>
                    <a:pt x="57980" y="65439"/>
                    <a:pt x="48537" y="65743"/>
                  </a:cubicBezTo>
                  <a:cubicBezTo>
                    <a:pt x="39094" y="66046"/>
                    <a:pt x="31193" y="58636"/>
                    <a:pt x="30889" y="49192"/>
                  </a:cubicBezTo>
                  <a:cubicBezTo>
                    <a:pt x="30585" y="39747"/>
                    <a:pt x="37995" y="31845"/>
                    <a:pt x="47438" y="31541"/>
                  </a:cubicBezTo>
                  <a:cubicBezTo>
                    <a:pt x="47486" y="31540"/>
                    <a:pt x="47534" y="31538"/>
                    <a:pt x="47582" y="31537"/>
                  </a:cubicBezTo>
                  <a:cubicBezTo>
                    <a:pt x="56983" y="31271"/>
                    <a:pt x="64819" y="38677"/>
                    <a:pt x="65085" y="48079"/>
                  </a:cubicBezTo>
                  <a:cubicBezTo>
                    <a:pt x="65085" y="48083"/>
                    <a:pt x="65085" y="48088"/>
                    <a:pt x="65085" y="480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416" name="Google Shape;416;g257d881ae7e_0_303"/>
          <p:cNvSpPr>
            <a:spLocks noGrp="1"/>
          </p:cNvSpPr>
          <p:nvPr>
            <p:ph type="pic" idx="2"/>
          </p:nvPr>
        </p:nvSpPr>
        <p:spPr>
          <a:xfrm>
            <a:off x="0" y="0"/>
            <a:ext cx="4112700" cy="4506300"/>
          </a:xfrm>
          <a:prstGeom prst="rect">
            <a:avLst/>
          </a:prstGeom>
          <a:noFill/>
          <a:ln>
            <a:noFill/>
          </a:ln>
        </p:spPr>
      </p:sp>
      <p:pic>
        <p:nvPicPr>
          <p:cNvPr id="417" name="Google Shape;417;g257d881ae7e_0_303"/>
          <p:cNvPicPr preferRelativeResize="0"/>
          <p:nvPr/>
        </p:nvPicPr>
        <p:blipFill>
          <a:blip r:embed="rId3">
            <a:alphaModFix/>
          </a:blip>
          <a:stretch>
            <a:fillRect/>
          </a:stretch>
        </p:blipFill>
        <p:spPr>
          <a:xfrm>
            <a:off x="268754" y="137724"/>
            <a:ext cx="3602475" cy="2923875"/>
          </a:xfrm>
          <a:prstGeom prst="rect">
            <a:avLst/>
          </a:prstGeom>
          <a:noFill/>
          <a:ln>
            <a:noFill/>
          </a:ln>
        </p:spPr>
      </p:pic>
      <p:pic>
        <p:nvPicPr>
          <p:cNvPr id="418" name="Google Shape;418;g257d881ae7e_0_303"/>
          <p:cNvPicPr preferRelativeResize="0"/>
          <p:nvPr/>
        </p:nvPicPr>
        <p:blipFill rotWithShape="1">
          <a:blip r:embed="rId4">
            <a:alphaModFix/>
          </a:blip>
          <a:srcRect t="30411" b="28719"/>
          <a:stretch/>
        </p:blipFill>
        <p:spPr>
          <a:xfrm>
            <a:off x="355825" y="2808150"/>
            <a:ext cx="3511375" cy="1015800"/>
          </a:xfrm>
          <a:prstGeom prst="rect">
            <a:avLst/>
          </a:prstGeom>
          <a:noFill/>
          <a:ln>
            <a:noFill/>
          </a:ln>
        </p:spPr>
      </p:pic>
      <p:sp>
        <p:nvSpPr>
          <p:cNvPr id="419" name="Google Shape;419;g257d881ae7e_0_303"/>
          <p:cNvSpPr txBox="1"/>
          <p:nvPr/>
        </p:nvSpPr>
        <p:spPr>
          <a:xfrm>
            <a:off x="5196763" y="447675"/>
            <a:ext cx="3000000" cy="3694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800"/>
              </a:spcAft>
              <a:buNone/>
            </a:pPr>
            <a:r>
              <a:rPr lang="en-US" sz="1200">
                <a:solidFill>
                  <a:srgbClr val="00FFFF"/>
                </a:solidFill>
              </a:rPr>
              <a:t>Overall, a multiagent system for file classification harnesses the power of multiple autonomous agents to achieve efficient and accurate file organization. By leveraging their complementary capabilities and enabling collaboration, such systems can enhance file management, retrieval, and decision-making processes in diverse domains</a:t>
            </a:r>
            <a:endParaRPr sz="12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56bf644971_0_44"/>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8" name="Google Shape;168;g256bf644971_0_44"/>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9" name="Google Shape;169;g256bf644971_0_44"/>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0" name="Google Shape;170;g256bf644971_0_44"/>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1" name="Google Shape;171;g256bf644971_0_44"/>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2" name="Google Shape;172;g256bf644971_0_44"/>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3" name="Google Shape;173;g256bf644971_0_44"/>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4" name="Google Shape;174;g256bf644971_0_44"/>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5" name="Google Shape;175;g256bf644971_0_44"/>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6" name="Google Shape;176;g256bf644971_0_44"/>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7" name="Google Shape;177;g256bf644971_0_44"/>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8" name="Google Shape;178;g256bf644971_0_44"/>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9" name="Google Shape;179;g256bf644971_0_44"/>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0" name="Google Shape;180;g256bf644971_0_44"/>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181" name="Google Shape;181;g256bf644971_0_44"/>
          <p:cNvGrpSpPr/>
          <p:nvPr/>
        </p:nvGrpSpPr>
        <p:grpSpPr>
          <a:xfrm>
            <a:off x="713604" y="1138148"/>
            <a:ext cx="457549" cy="373847"/>
            <a:chOff x="713604" y="1138148"/>
            <a:chExt cx="457549" cy="373847"/>
          </a:xfrm>
        </p:grpSpPr>
        <p:sp>
          <p:nvSpPr>
            <p:cNvPr id="182" name="Google Shape;182;g256bf644971_0_4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3" name="Google Shape;183;g256bf644971_0_4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4" name="Google Shape;184;g256bf644971_0_4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5" name="Google Shape;185;g256bf644971_0_4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6" name="Google Shape;186;g256bf644971_0_4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7" name="Google Shape;187;g256bf644971_0_4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88" name="Google Shape;188;g256bf644971_0_44"/>
          <p:cNvSpPr txBox="1"/>
          <p:nvPr/>
        </p:nvSpPr>
        <p:spPr>
          <a:xfrm>
            <a:off x="-80715" y="3506462"/>
            <a:ext cx="4043700" cy="1077178"/>
          </a:xfrm>
          <a:prstGeom prst="rect">
            <a:avLst/>
          </a:prstGeom>
          <a:noFill/>
          <a:ln>
            <a:noFill/>
          </a:ln>
        </p:spPr>
        <p:txBody>
          <a:bodyPr spcFirstLastPara="1" wrap="square" lIns="91400" tIns="45700" rIns="91400"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Lato"/>
                <a:ea typeface="Lato"/>
                <a:cs typeface="Lato"/>
                <a:sym typeface="Lato"/>
              </a:rPr>
              <a:t>Intelligent Agents in AI</a:t>
            </a:r>
            <a:r>
              <a:rPr lang="en-US" sz="1600" b="0" i="0" u="none" strike="noStrike" cap="none">
                <a:solidFill>
                  <a:schemeClr val="lt1"/>
                </a:solidFill>
                <a:latin typeface="Lato"/>
                <a:ea typeface="Lato"/>
                <a:cs typeface="Lato"/>
                <a:sym typeface="Lato"/>
              </a:rPr>
              <a: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Architecture</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Communication</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Collaboration</a:t>
            </a:r>
            <a:endParaRPr sz="1600" b="0" i="0" u="none" strike="noStrike" cap="none">
              <a:solidFill>
                <a:srgbClr val="000000"/>
              </a:solidFill>
              <a:latin typeface="Lato"/>
              <a:ea typeface="Lato"/>
              <a:cs typeface="Lato"/>
              <a:sym typeface="Lato"/>
            </a:endParaRPr>
          </a:p>
        </p:txBody>
      </p:sp>
      <p:sp>
        <p:nvSpPr>
          <p:cNvPr id="189" name="Google Shape;189;g256bf644971_0_44"/>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Background</a:t>
            </a:r>
            <a:endParaRPr sz="3200" b="0" i="0" u="none" strike="noStrike" cap="none">
              <a:solidFill>
                <a:schemeClr val="accent1"/>
              </a:solidFill>
              <a:latin typeface="Lato Light"/>
              <a:ea typeface="Lato Light"/>
              <a:cs typeface="Lato Light"/>
              <a:sym typeface="Lato Light"/>
            </a:endParaRPr>
          </a:p>
        </p:txBody>
      </p:sp>
      <p:sp>
        <p:nvSpPr>
          <p:cNvPr id="190" name="Google Shape;190;g256bf644971_0_44"/>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91" name="Google Shape;191;g256bf644971_0_44"/>
          <p:cNvSpPr txBox="1"/>
          <p:nvPr/>
        </p:nvSpPr>
        <p:spPr>
          <a:xfrm>
            <a:off x="5619765" y="2763352"/>
            <a:ext cx="46311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Architectural model: Reactive, deliberative and hybrid</a:t>
            </a:r>
            <a:endParaRPr sz="1050" b="0" i="0" u="none" strike="noStrike" cap="none">
              <a:solidFill>
                <a:schemeClr val="lt1"/>
              </a:solidFill>
              <a:latin typeface="Montserrat Light"/>
              <a:ea typeface="Montserrat Light"/>
              <a:cs typeface="Montserrat Light"/>
              <a:sym typeface="Montserrat Light"/>
            </a:endParaRPr>
          </a:p>
        </p:txBody>
      </p:sp>
      <p:sp>
        <p:nvSpPr>
          <p:cNvPr id="192" name="Google Shape;192;g256bf644971_0_44"/>
          <p:cNvSpPr txBox="1"/>
          <p:nvPr/>
        </p:nvSpPr>
        <p:spPr>
          <a:xfrm>
            <a:off x="5619765" y="3918151"/>
            <a:ext cx="46311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Communication: protocols, languages and frameworks</a:t>
            </a:r>
            <a:endParaRPr sz="1050" b="0" i="0" u="none" strike="noStrike" cap="none">
              <a:solidFill>
                <a:schemeClr val="lt1"/>
              </a:solidFill>
              <a:latin typeface="Montserrat Light"/>
              <a:ea typeface="Montserrat Light"/>
              <a:cs typeface="Montserrat Light"/>
              <a:sym typeface="Montserrat Light"/>
            </a:endParaRPr>
          </a:p>
        </p:txBody>
      </p:sp>
      <p:sp>
        <p:nvSpPr>
          <p:cNvPr id="193" name="Google Shape;193;g256bf644971_0_44"/>
          <p:cNvSpPr txBox="1"/>
          <p:nvPr/>
        </p:nvSpPr>
        <p:spPr>
          <a:xfrm>
            <a:off x="5619765" y="5111832"/>
            <a:ext cx="46311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Collaboration with users and other agents to achieve shared goals</a:t>
            </a:r>
            <a:endParaRPr sz="1050" b="0" i="0" u="none" strike="noStrike" cap="none">
              <a:solidFill>
                <a:schemeClr val="lt1"/>
              </a:solidFill>
              <a:latin typeface="Montserrat Light"/>
              <a:ea typeface="Montserrat Light"/>
              <a:cs typeface="Montserrat Light"/>
              <a:sym typeface="Montserrat Light"/>
            </a:endParaRPr>
          </a:p>
        </p:txBody>
      </p:sp>
      <p:sp>
        <p:nvSpPr>
          <p:cNvPr id="194" name="Google Shape;194;g256bf644971_0_44"/>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pic>
        <p:nvPicPr>
          <p:cNvPr id="195" name="Google Shape;195;g256bf644971_0_44"/>
          <p:cNvPicPr preferRelativeResize="0">
            <a:picLocks noGrp="1"/>
          </p:cNvPicPr>
          <p:nvPr>
            <p:ph type="pic" idx="2"/>
          </p:nvPr>
        </p:nvPicPr>
        <p:blipFill rotWithShape="1">
          <a:blip r:embed="rId3">
            <a:alphaModFix/>
          </a:blip>
          <a:srcRect l="23232" r="23232"/>
          <a:stretch/>
        </p:blipFill>
        <p:spPr>
          <a:xfrm>
            <a:off x="129093" y="59148"/>
            <a:ext cx="2221631" cy="21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57d881ae7e_0_105"/>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1" name="Google Shape;201;g257d881ae7e_0_105"/>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2" name="Google Shape;202;g257d881ae7e_0_105"/>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3" name="Google Shape;203;g257d881ae7e_0_105"/>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4" name="Google Shape;204;g257d881ae7e_0_105"/>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5" name="Google Shape;205;g257d881ae7e_0_105"/>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6" name="Google Shape;206;g257d881ae7e_0_105"/>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7" name="Google Shape;207;g257d881ae7e_0_105"/>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8" name="Google Shape;208;g257d881ae7e_0_105"/>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9" name="Google Shape;209;g257d881ae7e_0_105"/>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0" name="Google Shape;210;g257d881ae7e_0_105"/>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1" name="Google Shape;211;g257d881ae7e_0_105"/>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2" name="Google Shape;212;g257d881ae7e_0_105"/>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3" name="Google Shape;213;g257d881ae7e_0_105"/>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214" name="Google Shape;214;g257d881ae7e_0_105"/>
          <p:cNvGrpSpPr/>
          <p:nvPr/>
        </p:nvGrpSpPr>
        <p:grpSpPr>
          <a:xfrm>
            <a:off x="713604" y="1138148"/>
            <a:ext cx="457549" cy="373847"/>
            <a:chOff x="713604" y="1138148"/>
            <a:chExt cx="457549" cy="373847"/>
          </a:xfrm>
        </p:grpSpPr>
        <p:sp>
          <p:nvSpPr>
            <p:cNvPr id="215" name="Google Shape;215;g257d881ae7e_0_105"/>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6" name="Google Shape;216;g257d881ae7e_0_105"/>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7" name="Google Shape;217;g257d881ae7e_0_105"/>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8" name="Google Shape;218;g257d881ae7e_0_105"/>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9" name="Google Shape;219;g257d881ae7e_0_105"/>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0" name="Google Shape;220;g257d881ae7e_0_105"/>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221" name="Google Shape;221;g257d881ae7e_0_105"/>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chemeClr val="lt1"/>
                </a:solidFill>
                <a:latin typeface="Lato Black"/>
                <a:ea typeface="Lato Black"/>
                <a:cs typeface="Lato Black"/>
                <a:sym typeface="Lato Black"/>
              </a:rPr>
              <a:t>Objectives</a:t>
            </a:r>
            <a:endParaRPr sz="3200">
              <a:solidFill>
                <a:schemeClr val="accent1"/>
              </a:solidFill>
              <a:latin typeface="Lato Light"/>
              <a:ea typeface="Lato Light"/>
              <a:cs typeface="Lato Light"/>
              <a:sym typeface="Lato Light"/>
            </a:endParaRPr>
          </a:p>
        </p:txBody>
      </p:sp>
      <p:sp>
        <p:nvSpPr>
          <p:cNvPr id="222" name="Google Shape;222;g257d881ae7e_0_105"/>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3" name="Google Shape;223;g257d881ae7e_0_105"/>
          <p:cNvSpPr txBox="1"/>
          <p:nvPr/>
        </p:nvSpPr>
        <p:spPr>
          <a:xfrm>
            <a:off x="5485014" y="2730675"/>
            <a:ext cx="4631100" cy="5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sz="1050">
                <a:solidFill>
                  <a:schemeClr val="lt1"/>
                </a:solidFill>
                <a:latin typeface="Montserrat Light"/>
                <a:ea typeface="Montserrat Light"/>
                <a:cs typeface="Montserrat Light"/>
                <a:sym typeface="Montserrat Light"/>
              </a:rPr>
              <a:t>To develop intelligent agents capable of accurately analysing file name extensions for classification of at least 10 different file types with an accuracy rate of 95% or higher, within a timeline of 10 days.</a:t>
            </a:r>
            <a:endParaRPr sz="1050">
              <a:solidFill>
                <a:schemeClr val="lt1"/>
              </a:solidFill>
              <a:latin typeface="Montserrat Light"/>
              <a:ea typeface="Montserrat Light"/>
              <a:cs typeface="Montserrat Light"/>
              <a:sym typeface="Montserrat Light"/>
            </a:endParaRPr>
          </a:p>
        </p:txBody>
      </p:sp>
      <p:sp>
        <p:nvSpPr>
          <p:cNvPr id="224" name="Google Shape;224;g257d881ae7e_0_105"/>
          <p:cNvSpPr txBox="1"/>
          <p:nvPr/>
        </p:nvSpPr>
        <p:spPr>
          <a:xfrm>
            <a:off x="5414580" y="3736225"/>
            <a:ext cx="4631149" cy="9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lt1"/>
                </a:solidFill>
                <a:latin typeface="Montserrat Light"/>
                <a:ea typeface="Montserrat Light"/>
                <a:cs typeface="Montserrat Light"/>
                <a:sym typeface="Montserrat Light"/>
              </a:rPr>
              <a:t>To create a user-friendly interface that allows users to review and validate the classification results for at least 100 files per session, to provide feedback on any misclassifications, and to record an average user satisfaction rating of 4 out of 5 within a timeframe of 10 days.</a:t>
            </a:r>
            <a:endParaRPr sz="1050">
              <a:solidFill>
                <a:schemeClr val="lt1"/>
              </a:solidFill>
              <a:latin typeface="Montserrat Light"/>
              <a:ea typeface="Montserrat Light"/>
              <a:cs typeface="Montserrat Light"/>
              <a:sym typeface="Montserrat Light"/>
            </a:endParaRPr>
          </a:p>
        </p:txBody>
      </p:sp>
      <p:sp>
        <p:nvSpPr>
          <p:cNvPr id="225" name="Google Shape;225;g257d881ae7e_0_105"/>
          <p:cNvSpPr txBox="1"/>
          <p:nvPr/>
        </p:nvSpPr>
        <p:spPr>
          <a:xfrm>
            <a:off x="5452287" y="4999417"/>
            <a:ext cx="4631149" cy="9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lt1"/>
                </a:solidFill>
                <a:latin typeface="Montserrat Light"/>
                <a:ea typeface="Montserrat Light"/>
                <a:cs typeface="Montserrat Light"/>
                <a:sym typeface="Montserrat Light"/>
              </a:rPr>
              <a:t>To conduct rigorous testing and validation processes on the intelligent agents, including a dataset of 1,000 files representing a diverse range of file types. To achieve an accuracy rate of 90% or higher and ensure that the classification process takes no more than 5 seconds per file, within a timeline of 5 days</a:t>
            </a:r>
            <a:endParaRPr sz="1050">
              <a:solidFill>
                <a:schemeClr val="lt1"/>
              </a:solidFill>
              <a:latin typeface="Montserrat Light"/>
              <a:ea typeface="Montserrat Light"/>
              <a:cs typeface="Montserrat Light"/>
              <a:sym typeface="Montserrat Light"/>
            </a:endParaRPr>
          </a:p>
        </p:txBody>
      </p:sp>
      <p:sp>
        <p:nvSpPr>
          <p:cNvPr id="226" name="Google Shape;226;g257d881ae7e_0_105"/>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pic>
        <p:nvPicPr>
          <p:cNvPr id="227" name="Google Shape;227;g257d881ae7e_0_105"/>
          <p:cNvPicPr preferRelativeResize="0"/>
          <p:nvPr/>
        </p:nvPicPr>
        <p:blipFill>
          <a:blip r:embed="rId3">
            <a:alphaModFix/>
          </a:blip>
          <a:stretch>
            <a:fillRect/>
          </a:stretch>
        </p:blipFill>
        <p:spPr>
          <a:xfrm>
            <a:off x="581284" y="3203149"/>
            <a:ext cx="3507899" cy="2615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3" name="Google Shape;233;p2"/>
          <p:cNvGrpSpPr/>
          <p:nvPr/>
        </p:nvGrpSpPr>
        <p:grpSpPr>
          <a:xfrm>
            <a:off x="3251026" y="2299359"/>
            <a:ext cx="1332494" cy="1468709"/>
            <a:chOff x="3251026" y="2299359"/>
            <a:chExt cx="1332494" cy="1468709"/>
          </a:xfrm>
        </p:grpSpPr>
        <p:sp>
          <p:nvSpPr>
            <p:cNvPr id="234" name="Google Shape;234;p2"/>
            <p:cNvSpPr/>
            <p:nvPr/>
          </p:nvSpPr>
          <p:spPr>
            <a:xfrm>
              <a:off x="3807700" y="3029268"/>
              <a:ext cx="143481" cy="143435"/>
            </a:xfrm>
            <a:custGeom>
              <a:avLst/>
              <a:gdLst/>
              <a:ahLst/>
              <a:cxnLst/>
              <a:rect l="l" t="t" r="r" b="b"/>
              <a:pathLst>
                <a:path w="143481" h="143435" extrusionOk="0">
                  <a:moveTo>
                    <a:pt x="71702" y="143692"/>
                  </a:moveTo>
                  <a:cubicBezTo>
                    <a:pt x="32081" y="143692"/>
                    <a:pt x="-39" y="111583"/>
                    <a:pt x="-39" y="71974"/>
                  </a:cubicBezTo>
                  <a:cubicBezTo>
                    <a:pt x="-39" y="32366"/>
                    <a:pt x="32081" y="257"/>
                    <a:pt x="71702" y="257"/>
                  </a:cubicBezTo>
                  <a:cubicBezTo>
                    <a:pt x="111324" y="257"/>
                    <a:pt x="143443" y="32366"/>
                    <a:pt x="143443" y="71974"/>
                  </a:cubicBezTo>
                  <a:cubicBezTo>
                    <a:pt x="143443" y="72005"/>
                    <a:pt x="143443" y="72035"/>
                    <a:pt x="143443" y="72066"/>
                  </a:cubicBezTo>
                  <a:cubicBezTo>
                    <a:pt x="143392" y="111639"/>
                    <a:pt x="111288" y="143692"/>
                    <a:pt x="71702" y="143692"/>
                  </a:cubicBezTo>
                  <a:close/>
                  <a:moveTo>
                    <a:pt x="71702" y="35112"/>
                  </a:moveTo>
                  <a:cubicBezTo>
                    <a:pt x="51540" y="35364"/>
                    <a:pt x="35400" y="51907"/>
                    <a:pt x="35652" y="72063"/>
                  </a:cubicBezTo>
                  <a:cubicBezTo>
                    <a:pt x="35904" y="92218"/>
                    <a:pt x="52453" y="108353"/>
                    <a:pt x="72615" y="108101"/>
                  </a:cubicBezTo>
                  <a:cubicBezTo>
                    <a:pt x="92597" y="107851"/>
                    <a:pt x="108666" y="91587"/>
                    <a:pt x="108668" y="71609"/>
                  </a:cubicBezTo>
                  <a:cubicBezTo>
                    <a:pt x="108418" y="51379"/>
                    <a:pt x="91941" y="35110"/>
                    <a:pt x="71702"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5" name="Google Shape;235;p2"/>
            <p:cNvSpPr/>
            <p:nvPr/>
          </p:nvSpPr>
          <p:spPr>
            <a:xfrm>
              <a:off x="4050943" y="2890304"/>
              <a:ext cx="143481" cy="143435"/>
            </a:xfrm>
            <a:custGeom>
              <a:avLst/>
              <a:gdLst/>
              <a:ahLst/>
              <a:cxnLst/>
              <a:rect l="l" t="t" r="r" b="b"/>
              <a:pathLst>
                <a:path w="143481" h="143435" extrusionOk="0">
                  <a:moveTo>
                    <a:pt x="71793" y="143692"/>
                  </a:moveTo>
                  <a:cubicBezTo>
                    <a:pt x="32172" y="143742"/>
                    <a:pt x="12" y="111674"/>
                    <a:pt x="-38" y="72066"/>
                  </a:cubicBezTo>
                  <a:cubicBezTo>
                    <a:pt x="-89" y="32457"/>
                    <a:pt x="31990" y="307"/>
                    <a:pt x="71611" y="257"/>
                  </a:cubicBezTo>
                  <a:cubicBezTo>
                    <a:pt x="111232" y="206"/>
                    <a:pt x="143392" y="32275"/>
                    <a:pt x="143443" y="71883"/>
                  </a:cubicBezTo>
                  <a:cubicBezTo>
                    <a:pt x="143443" y="71944"/>
                    <a:pt x="143443" y="72005"/>
                    <a:pt x="143443" y="72066"/>
                  </a:cubicBezTo>
                  <a:cubicBezTo>
                    <a:pt x="143342" y="111582"/>
                    <a:pt x="111323" y="143592"/>
                    <a:pt x="71793" y="143692"/>
                  </a:cubicBezTo>
                  <a:close/>
                  <a:moveTo>
                    <a:pt x="71793" y="35112"/>
                  </a:moveTo>
                  <a:cubicBezTo>
                    <a:pt x="51630" y="35114"/>
                    <a:pt x="35286" y="51455"/>
                    <a:pt x="35287" y="71612"/>
                  </a:cubicBezTo>
                  <a:cubicBezTo>
                    <a:pt x="35289" y="91769"/>
                    <a:pt x="51635" y="108108"/>
                    <a:pt x="71799" y="108107"/>
                  </a:cubicBezTo>
                  <a:cubicBezTo>
                    <a:pt x="91783" y="108105"/>
                    <a:pt x="108053" y="92042"/>
                    <a:pt x="108303" y="72066"/>
                  </a:cubicBezTo>
                  <a:cubicBezTo>
                    <a:pt x="108255" y="51854"/>
                    <a:pt x="92010" y="35410"/>
                    <a:pt x="71793"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6" name="Google Shape;236;p2"/>
            <p:cNvSpPr/>
            <p:nvPr/>
          </p:nvSpPr>
          <p:spPr>
            <a:xfrm>
              <a:off x="3599141" y="2751340"/>
              <a:ext cx="143481" cy="143435"/>
            </a:xfrm>
            <a:custGeom>
              <a:avLst/>
              <a:gdLst/>
              <a:ahLst/>
              <a:cxnLst/>
              <a:rect l="l" t="t" r="r" b="b"/>
              <a:pathLst>
                <a:path w="143481" h="143435" extrusionOk="0">
                  <a:moveTo>
                    <a:pt x="71793" y="143692"/>
                  </a:moveTo>
                  <a:cubicBezTo>
                    <a:pt x="32172" y="143742"/>
                    <a:pt x="12" y="111674"/>
                    <a:pt x="-38" y="72065"/>
                  </a:cubicBezTo>
                  <a:cubicBezTo>
                    <a:pt x="-89" y="32457"/>
                    <a:pt x="31990" y="307"/>
                    <a:pt x="71611" y="257"/>
                  </a:cubicBezTo>
                  <a:cubicBezTo>
                    <a:pt x="111232" y="206"/>
                    <a:pt x="143392" y="32275"/>
                    <a:pt x="143443" y="71883"/>
                  </a:cubicBezTo>
                  <a:cubicBezTo>
                    <a:pt x="143443" y="71944"/>
                    <a:pt x="143443" y="72005"/>
                    <a:pt x="143443" y="72065"/>
                  </a:cubicBezTo>
                  <a:cubicBezTo>
                    <a:pt x="143392" y="111603"/>
                    <a:pt x="111343" y="143641"/>
                    <a:pt x="71793" y="143692"/>
                  </a:cubicBezTo>
                  <a:close/>
                  <a:moveTo>
                    <a:pt x="71793" y="35112"/>
                  </a:moveTo>
                  <a:cubicBezTo>
                    <a:pt x="51632" y="35365"/>
                    <a:pt x="35493" y="51910"/>
                    <a:pt x="35746" y="72065"/>
                  </a:cubicBezTo>
                  <a:cubicBezTo>
                    <a:pt x="36000" y="92220"/>
                    <a:pt x="52550" y="108354"/>
                    <a:pt x="72712" y="108101"/>
                  </a:cubicBezTo>
                  <a:cubicBezTo>
                    <a:pt x="92516" y="107852"/>
                    <a:pt x="108510" y="91863"/>
                    <a:pt x="108759" y="72065"/>
                  </a:cubicBezTo>
                  <a:cubicBezTo>
                    <a:pt x="108809" y="51606"/>
                    <a:pt x="92259" y="34979"/>
                    <a:pt x="71793"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7" name="Google Shape;237;p2"/>
            <p:cNvSpPr/>
            <p:nvPr/>
          </p:nvSpPr>
          <p:spPr>
            <a:xfrm rot="-2209800">
              <a:off x="3756403" y="2845438"/>
              <a:ext cx="34775" cy="234222"/>
            </a:xfrm>
            <a:custGeom>
              <a:avLst/>
              <a:gdLst/>
              <a:ahLst/>
              <a:cxnLst/>
              <a:rect l="l" t="t" r="r" b="b"/>
              <a:pathLst>
                <a:path w="34775" h="234222" extrusionOk="0">
                  <a:moveTo>
                    <a:pt x="-38" y="257"/>
                  </a:moveTo>
                  <a:lnTo>
                    <a:pt x="34737" y="257"/>
                  </a:lnTo>
                  <a:lnTo>
                    <a:pt x="34737" y="234480"/>
                  </a:lnTo>
                  <a:lnTo>
                    <a:pt x="-38" y="2344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8" name="Google Shape;238;p2"/>
            <p:cNvSpPr/>
            <p:nvPr/>
          </p:nvSpPr>
          <p:spPr>
            <a:xfrm rot="-1850400">
              <a:off x="3930568" y="3018868"/>
              <a:ext cx="146766" cy="34763"/>
            </a:xfrm>
            <a:custGeom>
              <a:avLst/>
              <a:gdLst/>
              <a:ahLst/>
              <a:cxnLst/>
              <a:rect l="l" t="t" r="r" b="b"/>
              <a:pathLst>
                <a:path w="146766" h="34763" extrusionOk="0">
                  <a:moveTo>
                    <a:pt x="-38" y="257"/>
                  </a:moveTo>
                  <a:lnTo>
                    <a:pt x="146728" y="257"/>
                  </a:lnTo>
                  <a:lnTo>
                    <a:pt x="146728" y="35021"/>
                  </a:lnTo>
                  <a:lnTo>
                    <a:pt x="-38" y="350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9" name="Google Shape;239;p2"/>
            <p:cNvSpPr/>
            <p:nvPr/>
          </p:nvSpPr>
          <p:spPr>
            <a:xfrm>
              <a:off x="3622416" y="3245151"/>
              <a:ext cx="510946" cy="24362"/>
            </a:xfrm>
            <a:custGeom>
              <a:avLst/>
              <a:gdLst/>
              <a:ahLst/>
              <a:cxnLst/>
              <a:rect l="l" t="t" r="r" b="b"/>
              <a:pathLst>
                <a:path w="510946" h="24362" extrusionOk="0">
                  <a:moveTo>
                    <a:pt x="0" y="0"/>
                  </a:moveTo>
                  <a:lnTo>
                    <a:pt x="510946" y="0"/>
                  </a:lnTo>
                  <a:lnTo>
                    <a:pt x="510946" y="24362"/>
                  </a:lnTo>
                  <a:lnTo>
                    <a:pt x="0" y="243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0" name="Google Shape;240;p2"/>
            <p:cNvSpPr/>
            <p:nvPr/>
          </p:nvSpPr>
          <p:spPr>
            <a:xfrm>
              <a:off x="3251026" y="2299359"/>
              <a:ext cx="1332494" cy="1468709"/>
            </a:xfrm>
            <a:custGeom>
              <a:avLst/>
              <a:gdLst/>
              <a:ahLst/>
              <a:cxnLst/>
              <a:rect l="l" t="t" r="r" b="b"/>
              <a:pathLst>
                <a:path w="1332494" h="1468709" extrusionOk="0">
                  <a:moveTo>
                    <a:pt x="666072" y="1468966"/>
                  </a:moveTo>
                  <a:cubicBezTo>
                    <a:pt x="627045" y="1468980"/>
                    <a:pt x="588703" y="1458721"/>
                    <a:pt x="554902" y="1439221"/>
                  </a:cubicBezTo>
                  <a:lnTo>
                    <a:pt x="111315" y="1183282"/>
                  </a:lnTo>
                  <a:cubicBezTo>
                    <a:pt x="42509" y="1143462"/>
                    <a:pt x="91" y="1070054"/>
                    <a:pt x="-39" y="990575"/>
                  </a:cubicBezTo>
                  <a:lnTo>
                    <a:pt x="-38" y="478607"/>
                  </a:lnTo>
                  <a:cubicBezTo>
                    <a:pt x="207" y="399255"/>
                    <a:pt x="42565" y="325995"/>
                    <a:pt x="111224" y="286174"/>
                  </a:cubicBezTo>
                  <a:lnTo>
                    <a:pt x="554902" y="29961"/>
                  </a:lnTo>
                  <a:cubicBezTo>
                    <a:pt x="623786" y="-9645"/>
                    <a:pt x="708541" y="-9645"/>
                    <a:pt x="777425" y="29961"/>
                  </a:cubicBezTo>
                  <a:lnTo>
                    <a:pt x="1221194" y="286174"/>
                  </a:lnTo>
                  <a:cubicBezTo>
                    <a:pt x="1289938" y="326045"/>
                    <a:pt x="1332308" y="399431"/>
                    <a:pt x="1332456" y="478880"/>
                  </a:cubicBezTo>
                  <a:lnTo>
                    <a:pt x="1332456" y="990575"/>
                  </a:lnTo>
                  <a:cubicBezTo>
                    <a:pt x="1332345" y="1070035"/>
                    <a:pt x="1289965" y="1143438"/>
                    <a:pt x="1221194" y="1183282"/>
                  </a:cubicBezTo>
                  <a:lnTo>
                    <a:pt x="777699" y="1439221"/>
                  </a:lnTo>
                  <a:cubicBezTo>
                    <a:pt x="743755" y="1458779"/>
                    <a:pt x="705250" y="1469039"/>
                    <a:pt x="666072" y="1468966"/>
                  </a:cubicBezTo>
                  <a:close/>
                  <a:moveTo>
                    <a:pt x="666072" y="18191"/>
                  </a:moveTo>
                  <a:cubicBezTo>
                    <a:pt x="630215" y="18204"/>
                    <a:pt x="594992" y="27644"/>
                    <a:pt x="563937" y="45564"/>
                  </a:cubicBezTo>
                  <a:lnTo>
                    <a:pt x="120351" y="301594"/>
                  </a:lnTo>
                  <a:cubicBezTo>
                    <a:pt x="57237" y="338151"/>
                    <a:pt x="18334" y="405505"/>
                    <a:pt x="18216" y="478424"/>
                  </a:cubicBezTo>
                  <a:lnTo>
                    <a:pt x="18216" y="990575"/>
                  </a:lnTo>
                  <a:cubicBezTo>
                    <a:pt x="18358" y="1063512"/>
                    <a:pt x="57250" y="1130883"/>
                    <a:pt x="120351" y="1167497"/>
                  </a:cubicBezTo>
                  <a:lnTo>
                    <a:pt x="564029" y="1423436"/>
                  </a:lnTo>
                  <a:cubicBezTo>
                    <a:pt x="627250" y="1459838"/>
                    <a:pt x="705077" y="1459838"/>
                    <a:pt x="768298" y="1423436"/>
                  </a:cubicBezTo>
                  <a:lnTo>
                    <a:pt x="1212067" y="1167497"/>
                  </a:lnTo>
                  <a:cubicBezTo>
                    <a:pt x="1275196" y="1130910"/>
                    <a:pt x="1314098" y="1063522"/>
                    <a:pt x="1314202" y="990575"/>
                  </a:cubicBezTo>
                  <a:lnTo>
                    <a:pt x="1314202" y="478607"/>
                  </a:lnTo>
                  <a:cubicBezTo>
                    <a:pt x="1314121" y="405677"/>
                    <a:pt x="1275208" y="338306"/>
                    <a:pt x="1212067" y="301776"/>
                  </a:cubicBezTo>
                  <a:lnTo>
                    <a:pt x="768572" y="45746"/>
                  </a:lnTo>
                  <a:cubicBezTo>
                    <a:pt x="737401" y="27796"/>
                    <a:pt x="702044" y="18386"/>
                    <a:pt x="666072" y="18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1" name="Google Shape;241;p2"/>
          <p:cNvGrpSpPr/>
          <p:nvPr/>
        </p:nvGrpSpPr>
        <p:grpSpPr>
          <a:xfrm>
            <a:off x="7273792" y="4553809"/>
            <a:ext cx="1332220" cy="1468253"/>
            <a:chOff x="7273792" y="4553809"/>
            <a:chExt cx="1332220" cy="1468253"/>
          </a:xfrm>
        </p:grpSpPr>
        <p:sp>
          <p:nvSpPr>
            <p:cNvPr id="242" name="Google Shape;242;p2"/>
            <p:cNvSpPr/>
            <p:nvPr/>
          </p:nvSpPr>
          <p:spPr>
            <a:xfrm>
              <a:off x="7644361" y="5101687"/>
              <a:ext cx="172140" cy="136956"/>
            </a:xfrm>
            <a:custGeom>
              <a:avLst/>
              <a:gdLst/>
              <a:ahLst/>
              <a:cxnLst/>
              <a:rect l="l" t="t" r="r" b="b"/>
              <a:pathLst>
                <a:path w="172140" h="136956" extrusionOk="0">
                  <a:moveTo>
                    <a:pt x="172141" y="89510"/>
                  </a:moveTo>
                  <a:lnTo>
                    <a:pt x="159910" y="57027"/>
                  </a:lnTo>
                  <a:lnTo>
                    <a:pt x="66721" y="92339"/>
                  </a:lnTo>
                  <a:lnTo>
                    <a:pt x="32493" y="0"/>
                  </a:lnTo>
                  <a:lnTo>
                    <a:pt x="0" y="12226"/>
                  </a:lnTo>
                  <a:lnTo>
                    <a:pt x="45637" y="136957"/>
                  </a:lnTo>
                  <a:lnTo>
                    <a:pt x="172141" y="895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3" name="Google Shape;243;p2"/>
            <p:cNvSpPr/>
            <p:nvPr/>
          </p:nvSpPr>
          <p:spPr>
            <a:xfrm>
              <a:off x="8082380" y="5374871"/>
              <a:ext cx="163469" cy="137504"/>
            </a:xfrm>
            <a:custGeom>
              <a:avLst/>
              <a:gdLst/>
              <a:ahLst/>
              <a:cxnLst/>
              <a:rect l="l" t="t" r="r" b="b"/>
              <a:pathLst>
                <a:path w="163469" h="137504" extrusionOk="0">
                  <a:moveTo>
                    <a:pt x="0" y="34490"/>
                  </a:moveTo>
                  <a:lnTo>
                    <a:pt x="8853" y="67976"/>
                  </a:lnTo>
                  <a:lnTo>
                    <a:pt x="105055" y="42246"/>
                  </a:lnTo>
                  <a:lnTo>
                    <a:pt x="129881" y="137504"/>
                  </a:lnTo>
                  <a:lnTo>
                    <a:pt x="163470" y="128653"/>
                  </a:lnTo>
                  <a:lnTo>
                    <a:pt x="130612" y="0"/>
                  </a:lnTo>
                  <a:lnTo>
                    <a:pt x="0" y="3449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4" name="Google Shape;244;p2"/>
            <p:cNvSpPr/>
            <p:nvPr/>
          </p:nvSpPr>
          <p:spPr>
            <a:xfrm>
              <a:off x="7694926" y="5016306"/>
              <a:ext cx="534038" cy="238578"/>
            </a:xfrm>
            <a:custGeom>
              <a:avLst/>
              <a:gdLst/>
              <a:ahLst/>
              <a:cxnLst/>
              <a:rect l="l" t="t" r="r" b="b"/>
              <a:pathLst>
                <a:path w="534038" h="238578" extrusionOk="0">
                  <a:moveTo>
                    <a:pt x="257899" y="35088"/>
                  </a:moveTo>
                  <a:cubicBezTo>
                    <a:pt x="377375" y="35323"/>
                    <a:pt x="479473" y="121197"/>
                    <a:pt x="500137" y="238836"/>
                  </a:cubicBezTo>
                  <a:lnTo>
                    <a:pt x="534000" y="230623"/>
                  </a:lnTo>
                  <a:cubicBezTo>
                    <a:pt x="506235" y="78173"/>
                    <a:pt x="360102" y="-22913"/>
                    <a:pt x="207602" y="4843"/>
                  </a:cubicBezTo>
                  <a:cubicBezTo>
                    <a:pt x="115035" y="21691"/>
                    <a:pt x="37071" y="83786"/>
                    <a:pt x="-39" y="170220"/>
                  </a:cubicBezTo>
                  <a:lnTo>
                    <a:pt x="30355" y="187557"/>
                  </a:lnTo>
                  <a:cubicBezTo>
                    <a:pt x="68359" y="95392"/>
                    <a:pt x="158179" y="35208"/>
                    <a:pt x="257899" y="350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5" name="Google Shape;245;p2"/>
            <p:cNvSpPr/>
            <p:nvPr/>
          </p:nvSpPr>
          <p:spPr>
            <a:xfrm>
              <a:off x="7678588" y="5347588"/>
              <a:ext cx="524454" cy="230131"/>
            </a:xfrm>
            <a:custGeom>
              <a:avLst/>
              <a:gdLst/>
              <a:ahLst/>
              <a:cxnLst/>
              <a:rect l="l" t="t" r="r" b="b"/>
              <a:pathLst>
                <a:path w="524454" h="230131" extrusionOk="0">
                  <a:moveTo>
                    <a:pt x="274237" y="195975"/>
                  </a:moveTo>
                  <a:cubicBezTo>
                    <a:pt x="157738" y="195874"/>
                    <a:pt x="57224" y="114232"/>
                    <a:pt x="33276" y="257"/>
                  </a:cubicBezTo>
                  <a:lnTo>
                    <a:pt x="-39" y="9381"/>
                  </a:lnTo>
                  <a:cubicBezTo>
                    <a:pt x="32852" y="160758"/>
                    <a:pt x="182270" y="256818"/>
                    <a:pt x="333696" y="223938"/>
                  </a:cubicBezTo>
                  <a:cubicBezTo>
                    <a:pt x="416202" y="206023"/>
                    <a:pt x="486253" y="151917"/>
                    <a:pt x="524416" y="76628"/>
                  </a:cubicBezTo>
                  <a:lnTo>
                    <a:pt x="495027" y="57558"/>
                  </a:lnTo>
                  <a:cubicBezTo>
                    <a:pt x="453851" y="142008"/>
                    <a:pt x="368214" y="195695"/>
                    <a:pt x="274237" y="1959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6" name="Google Shape;246;p2"/>
            <p:cNvSpPr/>
            <p:nvPr/>
          </p:nvSpPr>
          <p:spPr>
            <a:xfrm>
              <a:off x="7273792" y="4553809"/>
              <a:ext cx="1332220" cy="1468253"/>
            </a:xfrm>
            <a:custGeom>
              <a:avLst/>
              <a:gdLst/>
              <a:ahLst/>
              <a:cxnLst/>
              <a:rect l="l" t="t" r="r" b="b"/>
              <a:pathLst>
                <a:path w="1332220" h="1468253" extrusionOk="0">
                  <a:moveTo>
                    <a:pt x="666072" y="1468510"/>
                  </a:moveTo>
                  <a:cubicBezTo>
                    <a:pt x="627016" y="1468531"/>
                    <a:pt x="588642" y="1458272"/>
                    <a:pt x="554810" y="1438764"/>
                  </a:cubicBezTo>
                  <a:lnTo>
                    <a:pt x="111223" y="1183282"/>
                  </a:lnTo>
                  <a:cubicBezTo>
                    <a:pt x="42467" y="1143425"/>
                    <a:pt x="91" y="1070030"/>
                    <a:pt x="-39" y="990575"/>
                  </a:cubicBezTo>
                  <a:lnTo>
                    <a:pt x="-39" y="478150"/>
                  </a:lnTo>
                  <a:cubicBezTo>
                    <a:pt x="35" y="398680"/>
                    <a:pt x="42425" y="325260"/>
                    <a:pt x="111223" y="285444"/>
                  </a:cubicBezTo>
                  <a:lnTo>
                    <a:pt x="554810" y="29961"/>
                  </a:lnTo>
                  <a:cubicBezTo>
                    <a:pt x="623694" y="-9645"/>
                    <a:pt x="708449" y="-9645"/>
                    <a:pt x="777334" y="29961"/>
                  </a:cubicBezTo>
                  <a:lnTo>
                    <a:pt x="1220829" y="285444"/>
                  </a:lnTo>
                  <a:cubicBezTo>
                    <a:pt x="1289621" y="325234"/>
                    <a:pt x="1332039" y="398608"/>
                    <a:pt x="1332182" y="478059"/>
                  </a:cubicBezTo>
                  <a:lnTo>
                    <a:pt x="1332182" y="990027"/>
                  </a:lnTo>
                  <a:cubicBezTo>
                    <a:pt x="1332015" y="1069496"/>
                    <a:pt x="1289608" y="1142886"/>
                    <a:pt x="1220829" y="1182734"/>
                  </a:cubicBezTo>
                  <a:lnTo>
                    <a:pt x="777334" y="1438217"/>
                  </a:lnTo>
                  <a:cubicBezTo>
                    <a:pt x="743550" y="1457905"/>
                    <a:pt x="705176" y="1468352"/>
                    <a:pt x="666072" y="1468510"/>
                  </a:cubicBezTo>
                  <a:close/>
                  <a:moveTo>
                    <a:pt x="666072" y="17735"/>
                  </a:moveTo>
                  <a:cubicBezTo>
                    <a:pt x="630215" y="17748"/>
                    <a:pt x="594992" y="27188"/>
                    <a:pt x="563937" y="45108"/>
                  </a:cubicBezTo>
                  <a:lnTo>
                    <a:pt x="120351" y="301138"/>
                  </a:lnTo>
                  <a:cubicBezTo>
                    <a:pt x="57237" y="337695"/>
                    <a:pt x="18334" y="405049"/>
                    <a:pt x="18216" y="477968"/>
                  </a:cubicBezTo>
                  <a:lnTo>
                    <a:pt x="18216" y="989937"/>
                  </a:lnTo>
                  <a:cubicBezTo>
                    <a:pt x="18358" y="1062874"/>
                    <a:pt x="57249" y="1130244"/>
                    <a:pt x="120351" y="1166858"/>
                  </a:cubicBezTo>
                  <a:lnTo>
                    <a:pt x="563937" y="1422340"/>
                  </a:lnTo>
                  <a:cubicBezTo>
                    <a:pt x="627158" y="1458742"/>
                    <a:pt x="704985" y="1458742"/>
                    <a:pt x="768206" y="1422340"/>
                  </a:cubicBezTo>
                  <a:lnTo>
                    <a:pt x="1211702" y="1166858"/>
                  </a:lnTo>
                  <a:cubicBezTo>
                    <a:pt x="1274866" y="1130294"/>
                    <a:pt x="1313805" y="1062902"/>
                    <a:pt x="1313928" y="989936"/>
                  </a:cubicBezTo>
                  <a:lnTo>
                    <a:pt x="1313928" y="478150"/>
                  </a:lnTo>
                  <a:cubicBezTo>
                    <a:pt x="1313810" y="405207"/>
                    <a:pt x="1274865" y="337840"/>
                    <a:pt x="1211702" y="301320"/>
                  </a:cubicBezTo>
                  <a:lnTo>
                    <a:pt x="768206" y="45290"/>
                  </a:lnTo>
                  <a:cubicBezTo>
                    <a:pt x="737143" y="27402"/>
                    <a:pt x="701920" y="17993"/>
                    <a:pt x="666072" y="180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7" name="Google Shape;247;p2"/>
          <p:cNvGrpSpPr/>
          <p:nvPr/>
        </p:nvGrpSpPr>
        <p:grpSpPr>
          <a:xfrm>
            <a:off x="7588867" y="1570139"/>
            <a:ext cx="1332129" cy="1468709"/>
            <a:chOff x="7588867" y="1570139"/>
            <a:chExt cx="1332129" cy="1468709"/>
          </a:xfrm>
        </p:grpSpPr>
        <p:sp>
          <p:nvSpPr>
            <p:cNvPr id="248" name="Google Shape;248;p2"/>
            <p:cNvSpPr/>
            <p:nvPr/>
          </p:nvSpPr>
          <p:spPr>
            <a:xfrm>
              <a:off x="8106750" y="1914908"/>
              <a:ext cx="312701" cy="312600"/>
            </a:xfrm>
            <a:custGeom>
              <a:avLst/>
              <a:gdLst/>
              <a:ahLst/>
              <a:cxnLst/>
              <a:rect l="l" t="t" r="r" b="b"/>
              <a:pathLst>
                <a:path w="312701" h="312600" extrusionOk="0">
                  <a:moveTo>
                    <a:pt x="156221" y="312858"/>
                  </a:moveTo>
                  <a:cubicBezTo>
                    <a:pt x="69871" y="312807"/>
                    <a:pt x="-89" y="242788"/>
                    <a:pt x="-38" y="156466"/>
                  </a:cubicBezTo>
                  <a:cubicBezTo>
                    <a:pt x="12" y="70144"/>
                    <a:pt x="70054" y="206"/>
                    <a:pt x="156404" y="257"/>
                  </a:cubicBezTo>
                  <a:cubicBezTo>
                    <a:pt x="242718" y="307"/>
                    <a:pt x="312663" y="70270"/>
                    <a:pt x="312663" y="156557"/>
                  </a:cubicBezTo>
                  <a:cubicBezTo>
                    <a:pt x="312562" y="242874"/>
                    <a:pt x="242565" y="312807"/>
                    <a:pt x="156221" y="312858"/>
                  </a:cubicBezTo>
                  <a:close/>
                  <a:moveTo>
                    <a:pt x="156221" y="34929"/>
                  </a:moveTo>
                  <a:cubicBezTo>
                    <a:pt x="89026" y="34929"/>
                    <a:pt x="34554" y="89384"/>
                    <a:pt x="34554" y="156557"/>
                  </a:cubicBezTo>
                  <a:cubicBezTo>
                    <a:pt x="34554" y="223731"/>
                    <a:pt x="89026" y="278185"/>
                    <a:pt x="156221" y="278185"/>
                  </a:cubicBezTo>
                  <a:cubicBezTo>
                    <a:pt x="223415" y="278185"/>
                    <a:pt x="277888" y="223731"/>
                    <a:pt x="277888" y="156557"/>
                  </a:cubicBezTo>
                  <a:cubicBezTo>
                    <a:pt x="277838" y="89405"/>
                    <a:pt x="223395" y="34980"/>
                    <a:pt x="156221"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9" name="Google Shape;249;p2"/>
            <p:cNvSpPr/>
            <p:nvPr/>
          </p:nvSpPr>
          <p:spPr>
            <a:xfrm>
              <a:off x="7930410" y="2282411"/>
              <a:ext cx="665289" cy="256056"/>
            </a:xfrm>
            <a:custGeom>
              <a:avLst/>
              <a:gdLst/>
              <a:ahLst/>
              <a:cxnLst/>
              <a:rect l="l" t="t" r="r" b="b"/>
              <a:pathLst>
                <a:path w="665289" h="256056" extrusionOk="0">
                  <a:moveTo>
                    <a:pt x="332560" y="35139"/>
                  </a:moveTo>
                  <a:cubicBezTo>
                    <a:pt x="469473" y="35336"/>
                    <a:pt x="590078" y="125205"/>
                    <a:pt x="629380" y="256314"/>
                  </a:cubicBezTo>
                  <a:lnTo>
                    <a:pt x="665251" y="256313"/>
                  </a:lnTo>
                  <a:cubicBezTo>
                    <a:pt x="616625" y="72658"/>
                    <a:pt x="428276" y="-36818"/>
                    <a:pt x="244561" y="11793"/>
                  </a:cubicBezTo>
                  <a:cubicBezTo>
                    <a:pt x="124993" y="43430"/>
                    <a:pt x="31609" y="136784"/>
                    <a:pt x="-39" y="256313"/>
                  </a:cubicBezTo>
                  <a:lnTo>
                    <a:pt x="35832" y="256313"/>
                  </a:lnTo>
                  <a:cubicBezTo>
                    <a:pt x="75124" y="125237"/>
                    <a:pt x="195681" y="35376"/>
                    <a:pt x="332560" y="351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0" name="Google Shape;250;p2"/>
            <p:cNvSpPr/>
            <p:nvPr/>
          </p:nvSpPr>
          <p:spPr>
            <a:xfrm>
              <a:off x="7588867" y="1570139"/>
              <a:ext cx="1332129" cy="1468709"/>
            </a:xfrm>
            <a:custGeom>
              <a:avLst/>
              <a:gdLst/>
              <a:ahLst/>
              <a:cxnLst/>
              <a:rect l="l" t="t" r="r" b="b"/>
              <a:pathLst>
                <a:path w="1332129" h="1468709" extrusionOk="0">
                  <a:moveTo>
                    <a:pt x="666072" y="1468966"/>
                  </a:moveTo>
                  <a:cubicBezTo>
                    <a:pt x="627022" y="1469028"/>
                    <a:pt x="588646" y="1458800"/>
                    <a:pt x="554810" y="1439312"/>
                  </a:cubicBezTo>
                  <a:lnTo>
                    <a:pt x="111223" y="1183282"/>
                  </a:lnTo>
                  <a:cubicBezTo>
                    <a:pt x="42467" y="1143468"/>
                    <a:pt x="86" y="1070099"/>
                    <a:pt x="-39" y="990666"/>
                  </a:cubicBezTo>
                  <a:lnTo>
                    <a:pt x="-39" y="478607"/>
                  </a:lnTo>
                  <a:cubicBezTo>
                    <a:pt x="86" y="399174"/>
                    <a:pt x="42467" y="325805"/>
                    <a:pt x="111223" y="285991"/>
                  </a:cubicBezTo>
                  <a:lnTo>
                    <a:pt x="554810" y="29961"/>
                  </a:lnTo>
                  <a:cubicBezTo>
                    <a:pt x="623694" y="-9645"/>
                    <a:pt x="708449" y="-9645"/>
                    <a:pt x="777334" y="29961"/>
                  </a:cubicBezTo>
                  <a:lnTo>
                    <a:pt x="1220829" y="285991"/>
                  </a:lnTo>
                  <a:cubicBezTo>
                    <a:pt x="1289585" y="325805"/>
                    <a:pt x="1331966" y="399174"/>
                    <a:pt x="1332091" y="478607"/>
                  </a:cubicBezTo>
                  <a:lnTo>
                    <a:pt x="1332091" y="990666"/>
                  </a:lnTo>
                  <a:cubicBezTo>
                    <a:pt x="1331966" y="1070099"/>
                    <a:pt x="1289585" y="1143468"/>
                    <a:pt x="1220829" y="1183282"/>
                  </a:cubicBezTo>
                  <a:lnTo>
                    <a:pt x="777334" y="1439312"/>
                  </a:lnTo>
                  <a:cubicBezTo>
                    <a:pt x="743489" y="1458780"/>
                    <a:pt x="705118" y="1469007"/>
                    <a:pt x="666072" y="1468966"/>
                  </a:cubicBezTo>
                  <a:close/>
                  <a:moveTo>
                    <a:pt x="666072" y="18191"/>
                  </a:moveTo>
                  <a:cubicBezTo>
                    <a:pt x="630181" y="18171"/>
                    <a:pt x="594921" y="27613"/>
                    <a:pt x="563846" y="45564"/>
                  </a:cubicBezTo>
                  <a:lnTo>
                    <a:pt x="120351" y="301046"/>
                  </a:lnTo>
                  <a:cubicBezTo>
                    <a:pt x="57251" y="337617"/>
                    <a:pt x="18353" y="404962"/>
                    <a:pt x="18216" y="477877"/>
                  </a:cubicBezTo>
                  <a:lnTo>
                    <a:pt x="18216" y="989937"/>
                  </a:lnTo>
                  <a:cubicBezTo>
                    <a:pt x="18353" y="1062851"/>
                    <a:pt x="57251" y="1130196"/>
                    <a:pt x="120351" y="1166767"/>
                  </a:cubicBezTo>
                  <a:lnTo>
                    <a:pt x="563846" y="1422797"/>
                  </a:lnTo>
                  <a:cubicBezTo>
                    <a:pt x="627125" y="1459103"/>
                    <a:pt x="704927" y="1459103"/>
                    <a:pt x="768206" y="1422797"/>
                  </a:cubicBezTo>
                  <a:lnTo>
                    <a:pt x="1211701" y="1166767"/>
                  </a:lnTo>
                  <a:cubicBezTo>
                    <a:pt x="1274829" y="1130223"/>
                    <a:pt x="1313737" y="1062861"/>
                    <a:pt x="1313836" y="989936"/>
                  </a:cubicBezTo>
                  <a:lnTo>
                    <a:pt x="1313836" y="478607"/>
                  </a:lnTo>
                  <a:cubicBezTo>
                    <a:pt x="1313737" y="405682"/>
                    <a:pt x="1274829" y="338320"/>
                    <a:pt x="1211701" y="301776"/>
                  </a:cubicBezTo>
                  <a:lnTo>
                    <a:pt x="768206" y="46294"/>
                  </a:lnTo>
                  <a:cubicBezTo>
                    <a:pt x="737200" y="28214"/>
                    <a:pt x="701966" y="18645"/>
                    <a:pt x="666072" y="185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51" name="Google Shape;251;p2"/>
          <p:cNvSpPr/>
          <p:nvPr/>
        </p:nvSpPr>
        <p:spPr>
          <a:xfrm>
            <a:off x="4403334" y="1843390"/>
            <a:ext cx="3519646" cy="3509584"/>
          </a:xfrm>
          <a:custGeom>
            <a:avLst/>
            <a:gdLst/>
            <a:ahLst/>
            <a:cxnLst/>
            <a:rect l="l" t="t" r="r" b="b"/>
            <a:pathLst>
              <a:path w="3519646" h="3509584" extrusionOk="0">
                <a:moveTo>
                  <a:pt x="2387220" y="3509839"/>
                </a:moveTo>
                <a:cubicBezTo>
                  <a:pt x="1963531" y="3509839"/>
                  <a:pt x="1441814" y="3296420"/>
                  <a:pt x="958067" y="2919492"/>
                </a:cubicBezTo>
                <a:cubicBezTo>
                  <a:pt x="415358" y="2496760"/>
                  <a:pt x="60580" y="1977400"/>
                  <a:pt x="8828" y="1530215"/>
                </a:cubicBezTo>
                <a:cubicBezTo>
                  <a:pt x="-48765" y="1095895"/>
                  <a:pt x="175036" y="726175"/>
                  <a:pt x="656045" y="461203"/>
                </a:cubicBezTo>
                <a:cubicBezTo>
                  <a:pt x="1134042" y="197965"/>
                  <a:pt x="1708606" y="79805"/>
                  <a:pt x="2106464" y="27066"/>
                </a:cubicBezTo>
                <a:cubicBezTo>
                  <a:pt x="2622340" y="-32608"/>
                  <a:pt x="2913135" y="5623"/>
                  <a:pt x="3109920" y="159004"/>
                </a:cubicBezTo>
                <a:cubicBezTo>
                  <a:pt x="3306704" y="312385"/>
                  <a:pt x="3414863" y="584839"/>
                  <a:pt x="3483044" y="1099362"/>
                </a:cubicBezTo>
                <a:cubicBezTo>
                  <a:pt x="3528680" y="1498097"/>
                  <a:pt x="3554876" y="2083882"/>
                  <a:pt x="3416232" y="2611636"/>
                </a:cubicBezTo>
                <a:cubicBezTo>
                  <a:pt x="3276767" y="3142583"/>
                  <a:pt x="2972919" y="3449892"/>
                  <a:pt x="2537364" y="3500167"/>
                </a:cubicBezTo>
                <a:cubicBezTo>
                  <a:pt x="2487585" y="3506709"/>
                  <a:pt x="2437427" y="3509940"/>
                  <a:pt x="2387220" y="3509839"/>
                </a:cubicBezTo>
                <a:close/>
                <a:moveTo>
                  <a:pt x="2510165" y="18489"/>
                </a:moveTo>
                <a:cubicBezTo>
                  <a:pt x="2375901" y="19761"/>
                  <a:pt x="2241818" y="28657"/>
                  <a:pt x="2108564" y="45132"/>
                </a:cubicBezTo>
                <a:cubicBezTo>
                  <a:pt x="1712439" y="97688"/>
                  <a:pt x="1140340" y="215302"/>
                  <a:pt x="664716" y="477262"/>
                </a:cubicBezTo>
                <a:cubicBezTo>
                  <a:pt x="190918" y="738219"/>
                  <a:pt x="-29689" y="1101552"/>
                  <a:pt x="26809" y="1527934"/>
                </a:cubicBezTo>
                <a:cubicBezTo>
                  <a:pt x="77922" y="1970466"/>
                  <a:pt x="430144" y="2485263"/>
                  <a:pt x="969112" y="2905075"/>
                </a:cubicBezTo>
                <a:cubicBezTo>
                  <a:pt x="1508079" y="3324888"/>
                  <a:pt x="2093230" y="3540679"/>
                  <a:pt x="2534991" y="3482101"/>
                </a:cubicBezTo>
                <a:cubicBezTo>
                  <a:pt x="2962605" y="3432647"/>
                  <a:pt x="3261159" y="3130082"/>
                  <a:pt x="3398525" y="2606982"/>
                </a:cubicBezTo>
                <a:cubicBezTo>
                  <a:pt x="3536348" y="2081966"/>
                  <a:pt x="3510700" y="1498553"/>
                  <a:pt x="3464881" y="1101461"/>
                </a:cubicBezTo>
                <a:cubicBezTo>
                  <a:pt x="3397338" y="592321"/>
                  <a:pt x="3291462" y="323334"/>
                  <a:pt x="3098602" y="173238"/>
                </a:cubicBezTo>
                <a:cubicBezTo>
                  <a:pt x="2964157" y="68217"/>
                  <a:pt x="2782798" y="18489"/>
                  <a:pt x="2510530" y="18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2" name="Google Shape;252;p2"/>
          <p:cNvSpPr/>
          <p:nvPr/>
        </p:nvSpPr>
        <p:spPr>
          <a:xfrm>
            <a:off x="4784105" y="2007280"/>
            <a:ext cx="3001292" cy="2878297"/>
          </a:xfrm>
          <a:custGeom>
            <a:avLst/>
            <a:gdLst/>
            <a:ahLst/>
            <a:cxnLst/>
            <a:rect l="l" t="t" r="r" b="b"/>
            <a:pathLst>
              <a:path w="3001292" h="2878297" extrusionOk="0">
                <a:moveTo>
                  <a:pt x="2141260" y="30790"/>
                </a:moveTo>
                <a:cubicBezTo>
                  <a:pt x="2353378" y="107617"/>
                  <a:pt x="2508268" y="334084"/>
                  <a:pt x="2667449" y="667032"/>
                </a:cubicBezTo>
                <a:cubicBezTo>
                  <a:pt x="2818505" y="997152"/>
                  <a:pt x="2973944" y="1433480"/>
                  <a:pt x="2998587" y="1862781"/>
                </a:cubicBezTo>
                <a:cubicBezTo>
                  <a:pt x="3023231" y="2292083"/>
                  <a:pt x="2877559" y="2619283"/>
                  <a:pt x="2542222" y="2772938"/>
                </a:cubicBezTo>
                <a:cubicBezTo>
                  <a:pt x="2214643" y="2929512"/>
                  <a:pt x="1697034" y="2912176"/>
                  <a:pt x="1166373" y="2719743"/>
                </a:cubicBezTo>
                <a:cubicBezTo>
                  <a:pt x="635712" y="2527309"/>
                  <a:pt x="227174" y="2208778"/>
                  <a:pt x="76117" y="1879023"/>
                </a:cubicBezTo>
                <a:cubicBezTo>
                  <a:pt x="-83702" y="1546166"/>
                  <a:pt x="14690" y="1201356"/>
                  <a:pt x="308772" y="887842"/>
                </a:cubicBezTo>
                <a:cubicBezTo>
                  <a:pt x="602853" y="574329"/>
                  <a:pt x="1002447" y="338737"/>
                  <a:pt x="1329569" y="182163"/>
                </a:cubicBezTo>
                <a:cubicBezTo>
                  <a:pt x="1665180" y="28600"/>
                  <a:pt x="1929232" y="-46037"/>
                  <a:pt x="2141260" y="307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53" name="Google Shape;253;p2"/>
          <p:cNvGrpSpPr/>
          <p:nvPr/>
        </p:nvGrpSpPr>
        <p:grpSpPr>
          <a:xfrm>
            <a:off x="2292186" y="3928302"/>
            <a:ext cx="2226264" cy="740449"/>
            <a:chOff x="594039" y="1299676"/>
            <a:chExt cx="2226264" cy="740449"/>
          </a:xfrm>
        </p:grpSpPr>
        <p:sp>
          <p:nvSpPr>
            <p:cNvPr id="254" name="Google Shape;254;p2"/>
            <p:cNvSpPr txBox="1"/>
            <p:nvPr/>
          </p:nvSpPr>
          <p:spPr>
            <a:xfrm>
              <a:off x="594039" y="1299676"/>
              <a:ext cx="16129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Multi Agent</a:t>
              </a:r>
              <a:endParaRPr sz="1800" b="1" i="0" u="none" strike="noStrike" cap="none">
                <a:solidFill>
                  <a:schemeClr val="accent3"/>
                </a:solidFill>
                <a:latin typeface="Montserrat"/>
                <a:ea typeface="Montserrat"/>
                <a:cs typeface="Montserrat"/>
                <a:sym typeface="Montserrat"/>
              </a:endParaRPr>
            </a:p>
          </p:txBody>
        </p:sp>
        <p:sp>
          <p:nvSpPr>
            <p:cNvPr id="255" name="Google Shape;255;p2"/>
            <p:cNvSpPr txBox="1"/>
            <p:nvPr/>
          </p:nvSpPr>
          <p:spPr>
            <a:xfrm>
              <a:off x="601976" y="1609238"/>
              <a:ext cx="221832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Light"/>
                  <a:ea typeface="Lato Light"/>
                  <a:cs typeface="Lato Light"/>
                  <a:sym typeface="Lato Light"/>
                </a:rPr>
                <a:t>Multi-agent system for file classification</a:t>
              </a:r>
              <a:endParaRPr sz="1100" b="0" i="0" u="none" strike="noStrike" cap="none">
                <a:solidFill>
                  <a:schemeClr val="accent3"/>
                </a:solidFill>
                <a:latin typeface="Lato Light"/>
                <a:ea typeface="Lato Light"/>
                <a:cs typeface="Lato Light"/>
                <a:sym typeface="Lato Light"/>
              </a:endParaRPr>
            </a:p>
          </p:txBody>
        </p:sp>
      </p:grpSp>
      <p:grpSp>
        <p:nvGrpSpPr>
          <p:cNvPr id="256" name="Google Shape;256;p2"/>
          <p:cNvGrpSpPr/>
          <p:nvPr/>
        </p:nvGrpSpPr>
        <p:grpSpPr>
          <a:xfrm>
            <a:off x="5416386" y="5642802"/>
            <a:ext cx="2226264" cy="771227"/>
            <a:chOff x="594039" y="1299676"/>
            <a:chExt cx="2226264" cy="771227"/>
          </a:xfrm>
        </p:grpSpPr>
        <p:sp>
          <p:nvSpPr>
            <p:cNvPr id="257" name="Google Shape;257;p2"/>
            <p:cNvSpPr txBox="1"/>
            <p:nvPr/>
          </p:nvSpPr>
          <p:spPr>
            <a:xfrm>
              <a:off x="594039" y="1299676"/>
              <a:ext cx="18165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Collaboration</a:t>
              </a:r>
              <a:endParaRPr sz="1800" b="1" i="0" u="none" strike="noStrike" cap="none">
                <a:solidFill>
                  <a:schemeClr val="accent3"/>
                </a:solidFill>
                <a:latin typeface="Montserrat"/>
                <a:ea typeface="Montserrat"/>
                <a:cs typeface="Montserrat"/>
                <a:sym typeface="Montserrat"/>
              </a:endParaRPr>
            </a:p>
          </p:txBody>
        </p:sp>
        <p:sp>
          <p:nvSpPr>
            <p:cNvPr id="258" name="Google Shape;258;p2"/>
            <p:cNvSpPr txBox="1"/>
            <p:nvPr/>
          </p:nvSpPr>
          <p:spPr>
            <a:xfrm>
              <a:off x="601976" y="1609238"/>
              <a:ext cx="22183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Collaboration and interaction among agents</a:t>
              </a:r>
              <a:endParaRPr sz="1200" b="0" i="0" u="none" strike="noStrike" cap="none">
                <a:solidFill>
                  <a:schemeClr val="accent3"/>
                </a:solidFill>
                <a:latin typeface="Lato Light"/>
                <a:ea typeface="Lato Light"/>
                <a:cs typeface="Lato Light"/>
                <a:sym typeface="Lato Light"/>
              </a:endParaRPr>
            </a:p>
          </p:txBody>
        </p:sp>
      </p:grpSp>
      <p:grpSp>
        <p:nvGrpSpPr>
          <p:cNvPr id="259" name="Google Shape;259;p2"/>
          <p:cNvGrpSpPr/>
          <p:nvPr/>
        </p:nvGrpSpPr>
        <p:grpSpPr>
          <a:xfrm>
            <a:off x="8731086" y="2994852"/>
            <a:ext cx="2226264" cy="1094392"/>
            <a:chOff x="594039" y="1299676"/>
            <a:chExt cx="2226264" cy="1094392"/>
          </a:xfrm>
        </p:grpSpPr>
        <p:sp>
          <p:nvSpPr>
            <p:cNvPr id="260" name="Google Shape;260;p2"/>
            <p:cNvSpPr txBox="1"/>
            <p:nvPr/>
          </p:nvSpPr>
          <p:spPr>
            <a:xfrm>
              <a:off x="594039" y="1299676"/>
              <a:ext cx="20425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Reactive Agent</a:t>
              </a:r>
              <a:endParaRPr sz="1800" b="1" i="0" u="none" strike="noStrike" cap="none">
                <a:solidFill>
                  <a:schemeClr val="accent3"/>
                </a:solidFill>
                <a:latin typeface="Montserrat"/>
                <a:ea typeface="Montserrat"/>
                <a:cs typeface="Montserrat"/>
                <a:sym typeface="Montserrat"/>
              </a:endParaRPr>
            </a:p>
          </p:txBody>
        </p:sp>
        <p:sp>
          <p:nvSpPr>
            <p:cNvPr id="261" name="Google Shape;261;p2"/>
            <p:cNvSpPr txBox="1"/>
            <p:nvPr/>
          </p:nvSpPr>
          <p:spPr>
            <a:xfrm>
              <a:off x="601976" y="1609238"/>
              <a:ext cx="2218327"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Use of reactive agents for fast and efficient response</a:t>
              </a:r>
              <a:endParaRPr sz="1200" b="0" i="0" u="none" strike="noStrike" cap="none">
                <a:solidFill>
                  <a:schemeClr val="dk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050"/>
                <a:buFont typeface="Arial"/>
                <a:buNone/>
              </a:pPr>
              <a:br>
                <a:rPr lang="en-US" sz="1050" b="0" i="0" u="none" strike="noStrike" cap="none">
                  <a:solidFill>
                    <a:schemeClr val="dk1"/>
                  </a:solidFill>
                  <a:latin typeface="Open Sans"/>
                  <a:ea typeface="Open Sans"/>
                  <a:cs typeface="Open Sans"/>
                  <a:sym typeface="Open Sans"/>
                </a:rPr>
              </a:br>
              <a:endParaRPr sz="1050" b="0" i="0" u="none" strike="noStrike" cap="none">
                <a:solidFill>
                  <a:schemeClr val="accent3"/>
                </a:solidFill>
                <a:latin typeface="Montserrat Light"/>
                <a:ea typeface="Montserrat Light"/>
                <a:cs typeface="Montserrat Light"/>
                <a:sym typeface="Montserrat Light"/>
              </a:endParaRPr>
            </a:p>
          </p:txBody>
        </p:sp>
      </p:grpSp>
      <p:sp>
        <p:nvSpPr>
          <p:cNvPr id="262" name="Google Shape;262;p2"/>
          <p:cNvSpPr txBox="1"/>
          <p:nvPr/>
        </p:nvSpPr>
        <p:spPr>
          <a:xfrm>
            <a:off x="4805575" y="3275025"/>
            <a:ext cx="3381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accent2"/>
                </a:solidFill>
                <a:latin typeface="Lato Black"/>
                <a:ea typeface="Lato Black"/>
                <a:cs typeface="Lato Black"/>
                <a:sym typeface="Lato Black"/>
              </a:rPr>
              <a:t>Methodology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
          <p:cNvSpPr txBox="1"/>
          <p:nvPr/>
        </p:nvSpPr>
        <p:spPr>
          <a:xfrm>
            <a:off x="7476692" y="3079610"/>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Use case diagrams </a:t>
            </a:r>
            <a:r>
              <a:rPr lang="en-US" sz="1800" b="0" i="0" u="none" strike="noStrike" cap="none">
                <a:solidFill>
                  <a:schemeClr val="dk1"/>
                </a:solidFill>
                <a:latin typeface="Lato"/>
                <a:ea typeface="Lato"/>
                <a:cs typeface="Lato"/>
                <a:sym typeface="Lato"/>
              </a:rPr>
              <a:t>serve to illustrate the broad functionalities and scope of a system.</a:t>
            </a:r>
            <a:endParaRPr sz="1800" b="0" i="0" u="none" strike="noStrike" cap="none">
              <a:solidFill>
                <a:schemeClr val="lt1"/>
              </a:solidFill>
              <a:latin typeface="Lato"/>
              <a:ea typeface="Lato"/>
              <a:cs typeface="Lato"/>
              <a:sym typeface="Lato"/>
            </a:endParaRPr>
          </a:p>
        </p:txBody>
      </p:sp>
      <p:sp>
        <p:nvSpPr>
          <p:cNvPr id="269" name="Google Shape;269;p3"/>
          <p:cNvSpPr txBox="1"/>
          <p:nvPr/>
        </p:nvSpPr>
        <p:spPr>
          <a:xfrm>
            <a:off x="7476692" y="1558297"/>
            <a:ext cx="3762375"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Project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E1330"/>
              </a:solidFill>
              <a:latin typeface="Lato Black"/>
              <a:ea typeface="Lato Black"/>
              <a:cs typeface="Lato Black"/>
              <a:sym typeface="Lato Black"/>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Use Case UML</a:t>
            </a:r>
            <a:endParaRPr sz="3200" b="0" i="0" u="none" strike="noStrike" cap="none">
              <a:solidFill>
                <a:srgbClr val="0E1330"/>
              </a:solidFill>
              <a:latin typeface="Lato Light"/>
              <a:ea typeface="Lato Light"/>
              <a:cs typeface="Lato Light"/>
              <a:sym typeface="Lato Light"/>
            </a:endParaRPr>
          </a:p>
        </p:txBody>
      </p:sp>
      <p:pic>
        <p:nvPicPr>
          <p:cNvPr id="270" name="Google Shape;270;p3"/>
          <p:cNvPicPr preferRelativeResize="0"/>
          <p:nvPr/>
        </p:nvPicPr>
        <p:blipFill rotWithShape="1">
          <a:blip r:embed="rId3">
            <a:alphaModFix/>
          </a:blip>
          <a:srcRect/>
          <a:stretch/>
        </p:blipFill>
        <p:spPr>
          <a:xfrm>
            <a:off x="415620" y="602279"/>
            <a:ext cx="6300072" cy="2438400"/>
          </a:xfrm>
          <a:prstGeom prst="rect">
            <a:avLst/>
          </a:prstGeom>
          <a:noFill/>
          <a:ln>
            <a:noFill/>
          </a:ln>
        </p:spPr>
      </p:pic>
      <p:pic>
        <p:nvPicPr>
          <p:cNvPr id="271" name="Google Shape;271;p3"/>
          <p:cNvPicPr preferRelativeResize="0"/>
          <p:nvPr/>
        </p:nvPicPr>
        <p:blipFill rotWithShape="1">
          <a:blip r:embed="rId4">
            <a:alphaModFix/>
          </a:blip>
          <a:srcRect/>
          <a:stretch/>
        </p:blipFill>
        <p:spPr>
          <a:xfrm>
            <a:off x="415620" y="3198547"/>
            <a:ext cx="6290790" cy="3427540"/>
          </a:xfrm>
          <a:prstGeom prst="rect">
            <a:avLst/>
          </a:prstGeom>
          <a:noFill/>
          <a:ln>
            <a:noFill/>
          </a:ln>
        </p:spPr>
      </p:pic>
      <p:sp>
        <p:nvSpPr>
          <p:cNvPr id="272" name="Google Shape;272;p3"/>
          <p:cNvSpPr txBox="1"/>
          <p:nvPr/>
        </p:nvSpPr>
        <p:spPr>
          <a:xfrm>
            <a:off x="7476691" y="4126051"/>
            <a:ext cx="376237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Sequence UML</a:t>
            </a:r>
            <a:endParaRPr sz="3200" b="0" i="0" u="none" strike="noStrike" cap="none">
              <a:solidFill>
                <a:srgbClr val="0E1330"/>
              </a:solidFill>
              <a:latin typeface="Lato Light"/>
              <a:ea typeface="Lato Light"/>
              <a:cs typeface="Lato Light"/>
              <a:sym typeface="Lato Light"/>
            </a:endParaRPr>
          </a:p>
        </p:txBody>
      </p:sp>
      <p:sp>
        <p:nvSpPr>
          <p:cNvPr id="273" name="Google Shape;273;p3"/>
          <p:cNvSpPr txBox="1"/>
          <p:nvPr/>
        </p:nvSpPr>
        <p:spPr>
          <a:xfrm>
            <a:off x="7476692" y="4833955"/>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Sequence diagrams </a:t>
            </a:r>
            <a:r>
              <a:rPr lang="en-US" sz="1800" b="0" i="0" u="none" strike="noStrike" cap="none">
                <a:solidFill>
                  <a:schemeClr val="dk1"/>
                </a:solidFill>
                <a:latin typeface="Lato"/>
                <a:ea typeface="Lato"/>
                <a:cs typeface="Lato"/>
                <a:sym typeface="Lato"/>
              </a:rPr>
              <a:t>employed to highlight specific interaction patterns within the context of the use case.</a:t>
            </a:r>
            <a:endParaRPr sz="1800" b="0" i="0" u="none" strike="noStrike" cap="none">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pSp>
        <p:nvGrpSpPr>
          <p:cNvPr id="278" name="Google Shape;278;g256bf644971_8_247"/>
          <p:cNvGrpSpPr/>
          <p:nvPr/>
        </p:nvGrpSpPr>
        <p:grpSpPr>
          <a:xfrm>
            <a:off x="713604" y="1138148"/>
            <a:ext cx="457549" cy="373847"/>
            <a:chOff x="713604" y="1138148"/>
            <a:chExt cx="457549" cy="373847"/>
          </a:xfrm>
        </p:grpSpPr>
        <p:sp>
          <p:nvSpPr>
            <p:cNvPr id="279" name="Google Shape;279;g256bf644971_8_247"/>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0" name="Google Shape;280;g256bf644971_8_247"/>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1" name="Google Shape;281;g256bf644971_8_247"/>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2" name="Google Shape;282;g256bf644971_8_247"/>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3" name="Google Shape;283;g256bf644971_8_247"/>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4" name="Google Shape;284;g256bf644971_8_247"/>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85" name="Google Shape;285;g256bf644971_8_247"/>
          <p:cNvSpPr/>
          <p:nvPr/>
        </p:nvSpPr>
        <p:spPr>
          <a:xfrm>
            <a:off x="4676421" y="396346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86" name="Google Shape;286;g256bf644971_8_247"/>
          <p:cNvGrpSpPr/>
          <p:nvPr/>
        </p:nvGrpSpPr>
        <p:grpSpPr>
          <a:xfrm>
            <a:off x="6286577" y="1447968"/>
            <a:ext cx="3148149" cy="623404"/>
            <a:chOff x="594024" y="1031359"/>
            <a:chExt cx="2092349" cy="690600"/>
          </a:xfrm>
        </p:grpSpPr>
        <p:sp>
          <p:nvSpPr>
            <p:cNvPr id="287" name="Google Shape;287;g256bf644971_8_247"/>
            <p:cNvSpPr txBox="1"/>
            <p:nvPr/>
          </p:nvSpPr>
          <p:spPr>
            <a:xfrm>
              <a:off x="594024" y="1031359"/>
              <a:ext cx="2084400" cy="4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Classifier Agent</a:t>
              </a:r>
              <a:endParaRPr sz="1800" b="1" i="0" u="none" strike="noStrike" cap="none">
                <a:solidFill>
                  <a:schemeClr val="accent2"/>
                </a:solidFill>
                <a:latin typeface="Montserrat"/>
                <a:ea typeface="Montserrat"/>
                <a:cs typeface="Montserrat"/>
                <a:sym typeface="Montserrat"/>
              </a:endParaRPr>
            </a:p>
          </p:txBody>
        </p:sp>
        <p:sp>
          <p:nvSpPr>
            <p:cNvPr id="288" name="Google Shape;288;g256bf644971_8_247"/>
            <p:cNvSpPr txBox="1"/>
            <p:nvPr/>
          </p:nvSpPr>
          <p:spPr>
            <a:xfrm>
              <a:off x="601973" y="1440559"/>
              <a:ext cx="2084400" cy="28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Classify files based on extensions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89" name="Google Shape;289;g256bf644971_8_247"/>
          <p:cNvGrpSpPr/>
          <p:nvPr/>
        </p:nvGrpSpPr>
        <p:grpSpPr>
          <a:xfrm>
            <a:off x="6330250" y="4831176"/>
            <a:ext cx="3148038" cy="572066"/>
            <a:chOff x="692977" y="1045613"/>
            <a:chExt cx="2092276" cy="706167"/>
          </a:xfrm>
        </p:grpSpPr>
        <p:sp>
          <p:nvSpPr>
            <p:cNvPr id="290" name="Google Shape;290;g256bf644971_8_247"/>
            <p:cNvSpPr txBox="1"/>
            <p:nvPr/>
          </p:nvSpPr>
          <p:spPr>
            <a:xfrm>
              <a:off x="692977" y="1045613"/>
              <a:ext cx="2092200" cy="45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View File Agent</a:t>
              </a:r>
              <a:endParaRPr sz="1800" b="1" i="0" u="none" strike="noStrike" cap="none">
                <a:solidFill>
                  <a:schemeClr val="accent2"/>
                </a:solidFill>
                <a:latin typeface="Montserrat"/>
                <a:ea typeface="Montserrat"/>
                <a:cs typeface="Montserrat"/>
                <a:sym typeface="Montserrat"/>
              </a:endParaRPr>
            </a:p>
          </p:txBody>
        </p:sp>
        <p:sp>
          <p:nvSpPr>
            <p:cNvPr id="291" name="Google Shape;291;g256bf644971_8_247"/>
            <p:cNvSpPr txBox="1"/>
            <p:nvPr/>
          </p:nvSpPr>
          <p:spPr>
            <a:xfrm>
              <a:off x="700853" y="1438280"/>
              <a:ext cx="2084400" cy="31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Display files to the user</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2" name="Google Shape;292;g256bf644971_8_247"/>
          <p:cNvGrpSpPr/>
          <p:nvPr/>
        </p:nvGrpSpPr>
        <p:grpSpPr>
          <a:xfrm>
            <a:off x="5620372" y="3301171"/>
            <a:ext cx="457251" cy="440793"/>
            <a:chOff x="5958028" y="3067640"/>
            <a:chExt cx="671934" cy="525191"/>
          </a:xfrm>
        </p:grpSpPr>
        <p:sp>
          <p:nvSpPr>
            <p:cNvPr id="293" name="Google Shape;293;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4" name="Google Shape;294;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5" name="Google Shape;295;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96" name="Google Shape;296;g256bf644971_8_247"/>
          <p:cNvGrpSpPr/>
          <p:nvPr/>
        </p:nvGrpSpPr>
        <p:grpSpPr>
          <a:xfrm>
            <a:off x="6286575" y="3244403"/>
            <a:ext cx="3066331" cy="554346"/>
            <a:chOff x="-120688" y="1467119"/>
            <a:chExt cx="2037971" cy="521934"/>
          </a:xfrm>
        </p:grpSpPr>
        <p:sp>
          <p:nvSpPr>
            <p:cNvPr id="297" name="Google Shape;297;g256bf644971_8_247"/>
            <p:cNvSpPr txBox="1"/>
            <p:nvPr/>
          </p:nvSpPr>
          <p:spPr>
            <a:xfrm>
              <a:off x="-120688" y="1467119"/>
              <a:ext cx="2034000" cy="3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Move File Agent</a:t>
              </a:r>
              <a:endParaRPr sz="1800" b="1" i="0" u="none" strike="noStrike" cap="none">
                <a:solidFill>
                  <a:schemeClr val="accent2"/>
                </a:solidFill>
                <a:latin typeface="Montserrat"/>
                <a:ea typeface="Montserrat"/>
                <a:cs typeface="Montserrat"/>
                <a:sym typeface="Montserrat"/>
              </a:endParaRPr>
            </a:p>
          </p:txBody>
        </p:sp>
        <p:sp>
          <p:nvSpPr>
            <p:cNvPr id="298" name="Google Shape;298;g256bf644971_8_247"/>
            <p:cNvSpPr txBox="1"/>
            <p:nvPr/>
          </p:nvSpPr>
          <p:spPr>
            <a:xfrm>
              <a:off x="-116717" y="1749953"/>
              <a:ext cx="2034000" cy="2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Move files to designated folders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9" name="Google Shape;299;g256bf644971_8_247"/>
          <p:cNvGrpSpPr/>
          <p:nvPr/>
        </p:nvGrpSpPr>
        <p:grpSpPr>
          <a:xfrm>
            <a:off x="5620384" y="1581109"/>
            <a:ext cx="457251" cy="440793"/>
            <a:chOff x="5958028" y="3067640"/>
            <a:chExt cx="671934" cy="525191"/>
          </a:xfrm>
        </p:grpSpPr>
        <p:sp>
          <p:nvSpPr>
            <p:cNvPr id="300" name="Google Shape;300;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1" name="Google Shape;301;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2" name="Google Shape;302;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03" name="Google Shape;303;g256bf644971_8_247"/>
          <p:cNvSpPr txBox="1"/>
          <p:nvPr/>
        </p:nvSpPr>
        <p:spPr>
          <a:xfrm>
            <a:off x="3561350" y="289846"/>
            <a:ext cx="4198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Developments</a:t>
            </a:r>
            <a:endParaRPr sz="1400" b="0" i="0" u="none" strike="noStrike" cap="none">
              <a:solidFill>
                <a:srgbClr val="000000"/>
              </a:solidFill>
              <a:latin typeface="Arial"/>
              <a:ea typeface="Arial"/>
              <a:cs typeface="Arial"/>
              <a:sym typeface="Arial"/>
            </a:endParaRPr>
          </a:p>
        </p:txBody>
      </p:sp>
      <p:grpSp>
        <p:nvGrpSpPr>
          <p:cNvPr id="304" name="Google Shape;304;g256bf644971_8_247"/>
          <p:cNvGrpSpPr/>
          <p:nvPr/>
        </p:nvGrpSpPr>
        <p:grpSpPr>
          <a:xfrm>
            <a:off x="3040155" y="1138130"/>
            <a:ext cx="5455390" cy="27350"/>
            <a:chOff x="7252703" y="1665961"/>
            <a:chExt cx="4718379" cy="27336"/>
          </a:xfrm>
        </p:grpSpPr>
        <p:sp>
          <p:nvSpPr>
            <p:cNvPr id="305" name="Google Shape;305;g256bf644971_8_247"/>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6" name="Google Shape;306;g256bf644971_8_247"/>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7" name="Google Shape;307;g256bf644971_8_247"/>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08" name="Google Shape;308;g256bf644971_8_247"/>
          <p:cNvPicPr preferRelativeResize="0"/>
          <p:nvPr/>
        </p:nvPicPr>
        <p:blipFill rotWithShape="1">
          <a:blip r:embed="rId5">
            <a:alphaModFix/>
          </a:blip>
          <a:srcRect/>
          <a:stretch/>
        </p:blipFill>
        <p:spPr>
          <a:xfrm>
            <a:off x="5620375" y="2128150"/>
            <a:ext cx="3857924" cy="892500"/>
          </a:xfrm>
          <a:prstGeom prst="rect">
            <a:avLst/>
          </a:prstGeom>
          <a:noFill/>
          <a:ln>
            <a:noFill/>
          </a:ln>
        </p:spPr>
      </p:pic>
      <p:pic>
        <p:nvPicPr>
          <p:cNvPr id="309" name="Google Shape;309;g256bf644971_8_247"/>
          <p:cNvPicPr preferRelativeResize="0"/>
          <p:nvPr/>
        </p:nvPicPr>
        <p:blipFill rotWithShape="1">
          <a:blip r:embed="rId6">
            <a:alphaModFix/>
          </a:blip>
          <a:srcRect/>
          <a:stretch/>
        </p:blipFill>
        <p:spPr>
          <a:xfrm>
            <a:off x="5620375" y="3831975"/>
            <a:ext cx="5721800" cy="794225"/>
          </a:xfrm>
          <a:prstGeom prst="rect">
            <a:avLst/>
          </a:prstGeom>
          <a:noFill/>
          <a:ln>
            <a:noFill/>
          </a:ln>
        </p:spPr>
      </p:pic>
      <p:pic>
        <p:nvPicPr>
          <p:cNvPr id="310" name="Google Shape;310;g256bf644971_8_247"/>
          <p:cNvPicPr preferRelativeResize="0"/>
          <p:nvPr/>
        </p:nvPicPr>
        <p:blipFill rotWithShape="1">
          <a:blip r:embed="rId7">
            <a:alphaModFix/>
          </a:blip>
          <a:srcRect/>
          <a:stretch/>
        </p:blipFill>
        <p:spPr>
          <a:xfrm>
            <a:off x="5620375" y="5480175"/>
            <a:ext cx="5549401" cy="827325"/>
          </a:xfrm>
          <a:prstGeom prst="rect">
            <a:avLst/>
          </a:prstGeom>
          <a:noFill/>
          <a:ln>
            <a:noFill/>
          </a:ln>
        </p:spPr>
      </p:pic>
      <p:grpSp>
        <p:nvGrpSpPr>
          <p:cNvPr id="311" name="Google Shape;311;g256bf644971_8_247"/>
          <p:cNvGrpSpPr/>
          <p:nvPr/>
        </p:nvGrpSpPr>
        <p:grpSpPr>
          <a:xfrm>
            <a:off x="5646847" y="4896821"/>
            <a:ext cx="457251" cy="440793"/>
            <a:chOff x="5958028" y="3067640"/>
            <a:chExt cx="671934" cy="525191"/>
          </a:xfrm>
        </p:grpSpPr>
        <p:sp>
          <p:nvSpPr>
            <p:cNvPr id="312" name="Google Shape;312;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3" name="Google Shape;313;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4" name="Google Shape;314;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315" name="Google Shape;315;g256bf644971_8_247"/>
          <p:cNvGrpSpPr/>
          <p:nvPr/>
        </p:nvGrpSpPr>
        <p:grpSpPr>
          <a:xfrm>
            <a:off x="1720800" y="1554150"/>
            <a:ext cx="3072265" cy="614419"/>
            <a:chOff x="594056" y="1311725"/>
            <a:chExt cx="2041915" cy="506904"/>
          </a:xfrm>
        </p:grpSpPr>
        <p:sp>
          <p:nvSpPr>
            <p:cNvPr id="316" name="Google Shape;316;g256bf644971_8_247"/>
            <p:cNvSpPr txBox="1"/>
            <p:nvPr/>
          </p:nvSpPr>
          <p:spPr>
            <a:xfrm>
              <a:off x="594056" y="1311725"/>
              <a:ext cx="20340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Upload Agent</a:t>
              </a:r>
              <a:endParaRPr sz="1800" b="1" i="0" u="none" strike="noStrike" cap="none">
                <a:solidFill>
                  <a:schemeClr val="accent2"/>
                </a:solidFill>
                <a:latin typeface="Montserrat"/>
                <a:ea typeface="Montserrat"/>
                <a:cs typeface="Montserrat"/>
                <a:sym typeface="Montserrat"/>
              </a:endParaRPr>
            </a:p>
          </p:txBody>
        </p:sp>
        <p:sp>
          <p:nvSpPr>
            <p:cNvPr id="317" name="Google Shape;317;g256bf644971_8_247"/>
            <p:cNvSpPr txBox="1"/>
            <p:nvPr/>
          </p:nvSpPr>
          <p:spPr>
            <a:xfrm>
              <a:off x="601971" y="1609229"/>
              <a:ext cx="2034000" cy="20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18" name="Google Shape;318;g256bf644971_8_247"/>
          <p:cNvGrpSpPr/>
          <p:nvPr/>
        </p:nvGrpSpPr>
        <p:grpSpPr>
          <a:xfrm>
            <a:off x="1083584" y="1642984"/>
            <a:ext cx="457251" cy="440793"/>
            <a:chOff x="5958028" y="3067640"/>
            <a:chExt cx="671934" cy="525191"/>
          </a:xfrm>
        </p:grpSpPr>
        <p:sp>
          <p:nvSpPr>
            <p:cNvPr id="319" name="Google Shape;319;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0" name="Google Shape;320;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1" name="Google Shape;321;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22" name="Google Shape;322;g256bf644971_8_247"/>
          <p:cNvPicPr preferRelativeResize="0"/>
          <p:nvPr/>
        </p:nvPicPr>
        <p:blipFill rotWithShape="1">
          <a:blip r:embed="rId8">
            <a:alphaModFix/>
          </a:blip>
          <a:srcRect/>
          <a:stretch/>
        </p:blipFill>
        <p:spPr>
          <a:xfrm>
            <a:off x="1083575" y="4414475"/>
            <a:ext cx="3007224" cy="988775"/>
          </a:xfrm>
          <a:prstGeom prst="rect">
            <a:avLst/>
          </a:prstGeom>
          <a:noFill/>
          <a:ln>
            <a:noFill/>
          </a:ln>
        </p:spPr>
      </p:pic>
      <p:pic>
        <p:nvPicPr>
          <p:cNvPr id="323" name="Google Shape;323;g256bf644971_8_247"/>
          <p:cNvPicPr preferRelativeResize="0"/>
          <p:nvPr/>
        </p:nvPicPr>
        <p:blipFill rotWithShape="1">
          <a:blip r:embed="rId9">
            <a:alphaModFix/>
          </a:blip>
          <a:srcRect/>
          <a:stretch/>
        </p:blipFill>
        <p:spPr>
          <a:xfrm>
            <a:off x="1083575" y="2275963"/>
            <a:ext cx="2879600" cy="1946321"/>
          </a:xfrm>
          <a:prstGeom prst="rect">
            <a:avLst/>
          </a:prstGeom>
          <a:noFill/>
          <a:ln>
            <a:noFill/>
          </a:ln>
        </p:spPr>
      </p:pic>
      <p:pic>
        <p:nvPicPr>
          <p:cNvPr id="21" name="Audio 20">
            <a:hlinkClick r:id="" action="ppaction://media"/>
            <a:extLst>
              <a:ext uri="{FF2B5EF4-FFF2-40B4-BE49-F238E27FC236}">
                <a16:creationId xmlns:a16="http://schemas.microsoft.com/office/drawing/2014/main" id="{56535730-F513-7439-F6F8-484B8C4BFA1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122"/>
    </mc:Choice>
    <mc:Fallback>
      <p:transition spd="slow" advTm="11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941" x="5480050" y="838200"/>
          <p14:tracePt t="954" x="5480050" y="812800"/>
          <p14:tracePt t="963" x="5480050" y="781050"/>
          <p14:tracePt t="975" x="5486400" y="768350"/>
          <p14:tracePt t="986" x="5486400" y="755650"/>
          <p14:tracePt t="997" x="5486400" y="749300"/>
          <p14:tracePt t="1008" x="5486400" y="736600"/>
          <p14:tracePt t="1053" x="5467350" y="755650"/>
          <p14:tracePt t="1064" x="5334000" y="939800"/>
          <p14:tracePt t="1075" x="5099050" y="1168400"/>
          <p14:tracePt t="1086" x="4775200" y="1511300"/>
          <p14:tracePt t="1097" x="4616450" y="1695450"/>
          <p14:tracePt t="1108" x="4279900" y="2038350"/>
          <p14:tracePt t="1121" x="4171950" y="2152650"/>
          <p14:tracePt t="1131" x="4089400" y="2241550"/>
          <p14:tracePt t="1142" x="4044950" y="2298700"/>
          <p14:tracePt t="1154" x="3949700" y="2387600"/>
          <p14:tracePt t="1164" x="3886200" y="2451100"/>
          <p14:tracePt t="1176" x="3854450" y="2470150"/>
          <p14:tracePt t="1186" x="3803650" y="2495550"/>
          <p14:tracePt t="1198" x="3790950" y="2495550"/>
          <p14:tracePt t="1209" x="3790950" y="2489200"/>
          <p14:tracePt t="1221" x="3829050" y="2432050"/>
          <p14:tracePt t="1231" x="3873500" y="2387600"/>
          <p14:tracePt t="1242" x="3886200" y="2368550"/>
          <p14:tracePt t="1265" x="3886200" y="2349500"/>
          <p14:tracePt t="1276" x="3898900" y="2336800"/>
          <p14:tracePt t="1288" x="3911600" y="2317750"/>
          <p14:tracePt t="1343" x="3898900" y="2317750"/>
          <p14:tracePt t="1354" x="3892550" y="2317750"/>
          <p14:tracePt t="1365" x="3854450" y="2317750"/>
          <p14:tracePt t="1376" x="3841750" y="2317750"/>
          <p14:tracePt t="1388" x="3790950" y="2317750"/>
          <p14:tracePt t="1399" x="3746500" y="2324100"/>
          <p14:tracePt t="1410" x="3702050" y="2324100"/>
          <p14:tracePt t="1421" x="3651250" y="2324100"/>
          <p14:tracePt t="1432" x="3594100" y="2317750"/>
          <p14:tracePt t="1443" x="3562350" y="2305050"/>
          <p14:tracePt t="1455" x="3505200" y="2279650"/>
          <p14:tracePt t="1465" x="3479800" y="2260600"/>
          <p14:tracePt t="1477" x="3460750" y="2254250"/>
          <p14:tracePt t="1488" x="3460750" y="2241550"/>
          <p14:tracePt t="1499" x="3441700" y="2228850"/>
          <p14:tracePt t="1510" x="3441700" y="2209800"/>
          <p14:tracePt t="1521" x="3441700" y="2197100"/>
          <p14:tracePt t="1543" x="3441700" y="2190750"/>
          <p14:tracePt t="2559" x="3435350" y="2190750"/>
          <p14:tracePt t="2571" x="3416300" y="2190750"/>
          <p14:tracePt t="2581" x="3416300" y="2197100"/>
          <p14:tracePt t="2592" x="3397250" y="2209800"/>
          <p14:tracePt t="2605" x="3378200" y="2209800"/>
          <p14:tracePt t="2615" x="3359150" y="2216150"/>
          <p14:tracePt t="2626" x="3340100" y="2216150"/>
          <p14:tracePt t="2638" x="3314700" y="2216150"/>
          <p14:tracePt t="2648" x="3308350" y="2209800"/>
          <p14:tracePt t="2659" x="3295650" y="2197100"/>
          <p14:tracePt t="2671" x="3282950" y="2152650"/>
          <p14:tracePt t="2682" x="3282950" y="2120900"/>
          <p14:tracePt t="2693" x="3282950" y="2057400"/>
          <p14:tracePt t="2705" x="3282950" y="1962150"/>
          <p14:tracePt t="2715" x="3295650" y="1917700"/>
          <p14:tracePt t="2726" x="3333750" y="1841500"/>
          <p14:tracePt t="2738" x="3422650" y="1739900"/>
          <p14:tracePt t="2748" x="3511550" y="1657350"/>
          <p14:tracePt t="2760" x="3619500" y="1568450"/>
          <p14:tracePt t="2771" x="3784600" y="1460500"/>
          <p14:tracePt t="2782" x="3956050" y="1371600"/>
          <p14:tracePt t="2793" x="4102100" y="1308100"/>
          <p14:tracePt t="2805" x="4152900" y="1282700"/>
          <p14:tracePt t="2815" x="4235450" y="1263650"/>
          <p14:tracePt t="2827" x="4298950" y="1225550"/>
          <p14:tracePt t="2838" x="4324350" y="1225550"/>
          <p14:tracePt t="2849" x="4387850" y="1225550"/>
          <p14:tracePt t="2860" x="4425950" y="1225550"/>
          <p14:tracePt t="2871" x="4457700" y="1225550"/>
          <p14:tracePt t="2882" x="4489450" y="1225550"/>
          <p14:tracePt t="2894" x="4508500" y="1225550"/>
          <p14:tracePt t="2905" x="4514850" y="1231900"/>
          <p14:tracePt t="2916" x="4521200" y="1244600"/>
          <p14:tracePt t="2927" x="4533900" y="1263650"/>
          <p14:tracePt t="2938" x="4533900" y="1270000"/>
          <p14:tracePt t="2949" x="4540250" y="1289050"/>
          <p14:tracePt t="2983" x="4540250" y="1295400"/>
          <p14:tracePt t="2994" x="4540250" y="1308100"/>
          <p14:tracePt t="3072" x="4540250" y="1289050"/>
          <p14:tracePt t="3083" x="4552950" y="1263650"/>
          <p14:tracePt t="3094" x="4552950" y="1225550"/>
          <p14:tracePt t="3106" x="4559300" y="1200150"/>
          <p14:tracePt t="3117" x="4578350" y="1143000"/>
          <p14:tracePt t="3128" x="4603750" y="1098550"/>
          <p14:tracePt t="3139" x="4629150" y="1047750"/>
          <p14:tracePt t="3150" x="4667250" y="984250"/>
          <p14:tracePt t="3161" x="4749800" y="908050"/>
          <p14:tracePt t="3172" x="4775200" y="882650"/>
          <p14:tracePt t="3184" x="4838700" y="819150"/>
          <p14:tracePt t="3195" x="4908550" y="768350"/>
          <p14:tracePt t="3206" x="4972050" y="730250"/>
          <p14:tracePt t="3217" x="5035550" y="692150"/>
          <p14:tracePt t="3228" x="5067300" y="692150"/>
          <p14:tracePt t="3239" x="5099050" y="673100"/>
          <p14:tracePt t="3251" x="5137150" y="673100"/>
          <p14:tracePt t="3262" x="5175250" y="673100"/>
          <p14:tracePt t="3273" x="5187950" y="673100"/>
          <p14:tracePt t="3284" x="5219700" y="673100"/>
          <p14:tracePt t="3295" x="5232400" y="673100"/>
          <p14:tracePt t="3306" x="5251450" y="673100"/>
          <p14:tracePt t="3318" x="5270500" y="685800"/>
          <p14:tracePt t="3329" x="5289550" y="692150"/>
          <p14:tracePt t="3340" x="5308600" y="711200"/>
          <p14:tracePt t="3351" x="5314950" y="723900"/>
          <p14:tracePt t="3362" x="5334000" y="730250"/>
          <p14:tracePt t="3373" x="5346700" y="736600"/>
          <p14:tracePt t="3384" x="5353050" y="736600"/>
          <p14:tracePt t="3396" x="5353050" y="749300"/>
          <p14:tracePt t="3407" x="5359400" y="749300"/>
          <p14:tracePt t="3440" x="5359400" y="755650"/>
          <p14:tracePt t="3574" x="5372100" y="755650"/>
          <p14:tracePt t="3663" x="5378450" y="755650"/>
          <p14:tracePt t="4099" x="5391150" y="755650"/>
          <p14:tracePt t="4110" x="5441950" y="736600"/>
          <p14:tracePt t="4121" x="5467350" y="736600"/>
          <p14:tracePt t="4132" x="5549900" y="723900"/>
          <p14:tracePt t="4143" x="5607050" y="711200"/>
          <p14:tracePt t="4155" x="5670550" y="711200"/>
          <p14:tracePt t="4166" x="5734050" y="704850"/>
          <p14:tracePt t="4177" x="5810250" y="704850"/>
          <p14:tracePt t="4188" x="5873750" y="704850"/>
          <p14:tracePt t="4199" x="5892800" y="704850"/>
          <p14:tracePt t="4210" x="5937250" y="704850"/>
          <p14:tracePt t="4221" x="5975350" y="704850"/>
          <p14:tracePt t="4232" x="5994400" y="704850"/>
          <p14:tracePt t="4244" x="6013450" y="704850"/>
          <p14:tracePt t="4255" x="6019800" y="704850"/>
          <p14:tracePt t="4266" x="6026150" y="704850"/>
          <p14:tracePt t="4288" x="6038850" y="704850"/>
          <p14:tracePt t="4344" x="6045200" y="704850"/>
          <p14:tracePt t="5170" x="6038850" y="704850"/>
          <p14:tracePt t="5181" x="6013450" y="704850"/>
          <p14:tracePt t="5192" x="5962650" y="723900"/>
          <p14:tracePt t="5203" x="5867400" y="755650"/>
          <p14:tracePt t="5214" x="5715000" y="812800"/>
          <p14:tracePt t="5226" x="5524500" y="876300"/>
          <p14:tracePt t="5238" x="5264150" y="984250"/>
          <p14:tracePt t="5248" x="4940300" y="1054100"/>
          <p14:tracePt t="5259" x="4260850" y="1270000"/>
          <p14:tracePt t="5271" x="3746500" y="1460500"/>
          <p14:tracePt t="5281" x="3225800" y="1638300"/>
          <p14:tracePt t="5293" x="2990850" y="1714500"/>
          <p14:tracePt t="5305" x="2495550" y="1917700"/>
          <p14:tracePt t="5315" x="2343150" y="1974850"/>
          <p14:tracePt t="5326" x="2000250" y="2127250"/>
          <p14:tracePt t="5338" x="1720850" y="2241550"/>
          <p14:tracePt t="5349" x="1530350" y="2324100"/>
          <p14:tracePt t="5360" x="1377950" y="2413000"/>
          <p14:tracePt t="5371" x="1244600" y="2508250"/>
          <p14:tracePt t="5382" x="1200150" y="2552700"/>
          <p14:tracePt t="5393" x="1111250" y="2641600"/>
          <p14:tracePt t="5405" x="1092200" y="2686050"/>
          <p14:tracePt t="5415" x="1047750" y="2768600"/>
          <p14:tracePt t="5426" x="1035050" y="2838450"/>
          <p14:tracePt t="5438" x="1009650" y="2901950"/>
          <p14:tracePt t="5449" x="1003300" y="3054350"/>
          <p14:tracePt t="5460" x="990600" y="3155950"/>
          <p14:tracePt t="5472" x="990600" y="3206750"/>
          <p14:tracePt t="5482" x="990600" y="3289300"/>
          <p14:tracePt t="5493" x="990600" y="3359150"/>
          <p14:tracePt t="5505" x="990600" y="3378200"/>
          <p14:tracePt t="5516" x="990600" y="3416300"/>
          <p14:tracePt t="5527" x="990600" y="3454400"/>
          <p14:tracePt t="5538" x="990600" y="3460750"/>
          <p14:tracePt t="5549" x="990600" y="3467100"/>
          <p14:tracePt t="5560" x="990600" y="3479800"/>
          <p14:tracePt t="5627" x="990600" y="3460750"/>
          <p14:tracePt t="5639" x="984250" y="3435350"/>
          <p14:tracePt t="5650" x="971550" y="3371850"/>
          <p14:tracePt t="5661" x="971550" y="3327400"/>
          <p14:tracePt t="5672" x="971550" y="3244850"/>
          <p14:tracePt t="5683" x="971550" y="3155950"/>
          <p14:tracePt t="5694" x="971550" y="3117850"/>
          <p14:tracePt t="5705" x="984250" y="3048000"/>
          <p14:tracePt t="5717" x="1003300" y="3009900"/>
          <p14:tracePt t="5728" x="1016000" y="2971800"/>
          <p14:tracePt t="5739" x="1035050" y="2946400"/>
          <p14:tracePt t="5750" x="1073150" y="2895600"/>
          <p14:tracePt t="5761" x="1111250" y="2882900"/>
          <p14:tracePt t="5772" x="1136650" y="2882900"/>
          <p14:tracePt t="5784" x="1168400" y="2882900"/>
          <p14:tracePt t="5795" x="1200150" y="2882900"/>
          <p14:tracePt t="5806" x="1231900" y="2895600"/>
          <p14:tracePt t="5817" x="1263650" y="2908300"/>
          <p14:tracePt t="5828" x="1282700" y="2946400"/>
          <p14:tracePt t="5839" x="1308100" y="2990850"/>
          <p14:tracePt t="5850" x="1314450" y="3035300"/>
          <p14:tracePt t="5862" x="1314450" y="3092450"/>
          <p14:tracePt t="5873" x="1314450" y="3124200"/>
          <p14:tracePt t="5884" x="1314450" y="3181350"/>
          <p14:tracePt t="5895" x="1314450" y="3187700"/>
          <p14:tracePt t="5906" x="1289050" y="3225800"/>
          <p14:tracePt t="5917" x="1282700" y="3244850"/>
          <p14:tracePt t="5929" x="1263650" y="3251200"/>
          <p14:tracePt t="5940" x="1250950" y="3251200"/>
          <p14:tracePt t="5951" x="1231900" y="3251200"/>
          <p14:tracePt t="5962" x="1225550" y="3251200"/>
          <p14:tracePt t="5973" x="1225550" y="3244850"/>
          <p14:tracePt t="5984" x="1225550" y="3187700"/>
          <p14:tracePt t="5996" x="1225550" y="3117850"/>
          <p14:tracePt t="6007" x="1244600" y="3048000"/>
          <p14:tracePt t="6018" x="1282700" y="2946400"/>
          <p14:tracePt t="6029" x="1314450" y="2863850"/>
          <p14:tracePt t="6040" x="1377950" y="2755900"/>
          <p14:tracePt t="6051" x="1416050" y="2724150"/>
          <p14:tracePt t="6062" x="1524000" y="2540000"/>
          <p14:tracePt t="6074" x="1555750" y="2495550"/>
          <p14:tracePt t="6085" x="1612900" y="2451100"/>
          <p14:tracePt t="6096" x="1638300" y="2425700"/>
          <p14:tracePt t="6107" x="1682750" y="2381250"/>
          <p14:tracePt t="6118" x="1714500" y="2362200"/>
          <p14:tracePt t="6129" x="1720850" y="2349500"/>
          <p14:tracePt t="6141" x="1727200" y="2349500"/>
          <p14:tracePt t="6152" x="1739900" y="2349500"/>
          <p14:tracePt t="6196" x="1746250" y="2349500"/>
          <p14:tracePt t="6252" x="1758950" y="2343150"/>
          <p14:tracePt t="6263" x="1784350" y="2336800"/>
          <p14:tracePt t="6274" x="1803400" y="2305050"/>
          <p14:tracePt t="6286" x="1854200" y="2254250"/>
          <p14:tracePt t="6297" x="1866900" y="2235200"/>
          <p14:tracePt t="6308" x="1885950" y="2190750"/>
          <p14:tracePt t="6319" x="1911350" y="2127250"/>
          <p14:tracePt t="6330" x="1955800" y="2063750"/>
          <p14:tracePt t="6341" x="2006600" y="1993900"/>
          <p14:tracePt t="6353" x="2019300" y="1974850"/>
          <p14:tracePt t="6364" x="2057400" y="1936750"/>
          <p14:tracePt t="6375" x="2070100" y="1911350"/>
          <p14:tracePt t="6386" x="2089150" y="1885950"/>
          <p14:tracePt t="6397" x="2101850" y="1873250"/>
          <p14:tracePt t="6408" x="2114550" y="1866900"/>
          <p14:tracePt t="6419" x="2114550" y="1854200"/>
          <p14:tracePt t="6442" x="2127250" y="1854200"/>
          <p14:tracePt t="7435" x="2127250" y="1866900"/>
          <p14:tracePt t="7524" x="2133600" y="1866900"/>
          <p14:tracePt t="7558" x="2146300" y="1866900"/>
          <p14:tracePt t="7580" x="2152650" y="1866900"/>
          <p14:tracePt t="7591" x="2165350" y="1866900"/>
          <p14:tracePt t="7602" x="2171700" y="1866900"/>
          <p14:tracePt t="7625" x="2178050" y="1873250"/>
          <p14:tracePt t="7636" x="2190750" y="1873250"/>
          <p14:tracePt t="7647" x="2197100" y="1873250"/>
          <p14:tracePt t="7658" x="2197100" y="1885950"/>
          <p14:tracePt t="7669" x="2209800" y="1885950"/>
          <p14:tracePt t="7680" x="2209800" y="1892300"/>
          <p14:tracePt t="7692" x="2216150" y="1898650"/>
          <p14:tracePt t="7703" x="2216150" y="1911350"/>
          <p14:tracePt t="7714" x="2216150" y="1917700"/>
          <p14:tracePt t="7747" x="2209800" y="1930400"/>
          <p14:tracePt t="7758" x="2197100" y="1930400"/>
          <p14:tracePt t="7771" x="2190750" y="1930400"/>
          <p14:tracePt t="7781" x="2178050" y="1930400"/>
          <p14:tracePt t="7803" x="2171700" y="1930400"/>
          <p14:tracePt t="7814" x="2165350" y="1930400"/>
          <p14:tracePt t="7837" x="2152650" y="1930400"/>
          <p14:tracePt t="7948" x="2165350" y="1930400"/>
          <p14:tracePt t="7993" x="2171700" y="1930400"/>
          <p14:tracePt t="8662" x="2178050" y="1930400"/>
          <p14:tracePt t="9008" x="2190750" y="1930400"/>
          <p14:tracePt t="9042" x="2197100" y="1930400"/>
          <p14:tracePt t="9053" x="2209800" y="1930400"/>
          <p14:tracePt t="9064" x="2216150" y="1930400"/>
          <p14:tracePt t="9075" x="2228850" y="1936750"/>
          <p14:tracePt t="9086" x="2235200" y="1949450"/>
          <p14:tracePt t="9097" x="2241550" y="1949450"/>
          <p14:tracePt t="9109" x="2254250" y="1955800"/>
          <p14:tracePt t="9120" x="2260600" y="1962150"/>
          <p14:tracePt t="9142" x="2273300" y="1962150"/>
          <p14:tracePt t="9153" x="2273300" y="1974850"/>
          <p14:tracePt t="9198" x="2279650" y="1974850"/>
          <p14:tracePt t="9287" x="2286000" y="1974850"/>
          <p14:tracePt t="9343" x="2298700" y="1974850"/>
          <p14:tracePt t="9566" x="2305050" y="1974850"/>
          <p14:tracePt t="9611" x="2317750" y="1974850"/>
          <p14:tracePt t="9622" x="2336800" y="1955800"/>
          <p14:tracePt t="9633" x="2343150" y="1955800"/>
          <p14:tracePt t="9644" x="2368550" y="1949450"/>
          <p14:tracePt t="9655" x="2406650" y="1936750"/>
          <p14:tracePt t="9666" x="2432050" y="1936750"/>
          <p14:tracePt t="9678" x="2470150" y="1936750"/>
          <p14:tracePt t="9689" x="2520950" y="1936750"/>
          <p14:tracePt t="9700" x="2559050" y="1936750"/>
          <p14:tracePt t="9711" x="2578100" y="1936750"/>
          <p14:tracePt t="9722" x="2603500" y="1936750"/>
          <p14:tracePt t="9733" x="2622550" y="1936750"/>
          <p14:tracePt t="9745" x="2628900" y="1936750"/>
          <p14:tracePt t="9756" x="2641600" y="1936750"/>
          <p14:tracePt t="9767" x="2647950" y="1936750"/>
          <p14:tracePt t="9890" x="2660650" y="1936750"/>
          <p14:tracePt t="9912" x="2660650" y="1930400"/>
          <p14:tracePt t="9923" x="2667000" y="1930400"/>
          <p14:tracePt t="9934" x="2673350" y="1930400"/>
          <p14:tracePt t="9945" x="2686050" y="1917700"/>
          <p14:tracePt t="9956" x="2705100" y="1917700"/>
          <p14:tracePt t="9968" x="2730500" y="1917700"/>
          <p14:tracePt t="9979" x="2749550" y="1911350"/>
          <p14:tracePt t="9990" x="2774950" y="1911350"/>
          <p14:tracePt t="10001" x="2813050" y="1911350"/>
          <p14:tracePt t="10013" x="2819400" y="1911350"/>
          <p14:tracePt t="10023" x="2844800" y="1911350"/>
          <p14:tracePt t="10035" x="2857500" y="1911350"/>
          <p14:tracePt t="10046" x="2876550" y="1911350"/>
          <p14:tracePt t="10057" x="2882900" y="1911350"/>
          <p14:tracePt t="10068" x="2895600" y="1911350"/>
          <p14:tracePt t="10079" x="2895600" y="1917700"/>
          <p14:tracePt t="11452" x="2882900" y="1917700"/>
          <p14:tracePt t="11485" x="2882900" y="1930400"/>
          <p14:tracePt t="11496" x="2876550" y="1962150"/>
          <p14:tracePt t="11507" x="2863850" y="1981200"/>
          <p14:tracePt t="11519" x="2857500" y="2038350"/>
          <p14:tracePt t="11530" x="2832100" y="2120900"/>
          <p14:tracePt t="11541" x="2819400" y="2228850"/>
          <p14:tracePt t="11552" x="2794000" y="2336800"/>
          <p14:tracePt t="11563" x="2774950" y="2457450"/>
          <p14:tracePt t="11574" x="2736850" y="2628900"/>
          <p14:tracePt t="11585" x="2692400" y="2768600"/>
          <p14:tracePt t="11597" x="2647950" y="2952750"/>
          <p14:tracePt t="11608" x="2584450" y="3181350"/>
          <p14:tracePt t="11619" x="2559050" y="3251200"/>
          <p14:tracePt t="11630" x="2552700" y="3314700"/>
          <p14:tracePt t="11641" x="2514600" y="3416300"/>
          <p14:tracePt t="11652" x="2508250" y="3467100"/>
          <p14:tracePt t="11664" x="2489200" y="3505200"/>
          <p14:tracePt t="11675" x="2476500" y="3524250"/>
          <p14:tracePt t="11864" x="2476500" y="3568700"/>
          <p14:tracePt t="11876" x="2476500" y="3587750"/>
          <p14:tracePt t="11888" x="2476500" y="3613150"/>
          <p14:tracePt t="11898" x="2476500" y="3638550"/>
          <p14:tracePt t="11909" x="2476500" y="3657600"/>
          <p14:tracePt t="11920" x="2476500" y="3670300"/>
          <p14:tracePt t="11943" x="2476500" y="3676650"/>
          <p14:tracePt t="11955" x="2476500" y="3683000"/>
          <p14:tracePt t="11965" x="2470150" y="3695700"/>
          <p14:tracePt t="11998" x="2457450" y="3695700"/>
          <p14:tracePt t="12009" x="2444750" y="3683000"/>
          <p14:tracePt t="12022" x="2432050" y="3670300"/>
          <p14:tracePt t="12032" x="2413000" y="3638550"/>
          <p14:tracePt t="12043" x="2393950" y="3594100"/>
          <p14:tracePt t="12055" x="2387600" y="3562350"/>
          <p14:tracePt t="12065" x="2368550" y="3460750"/>
          <p14:tracePt t="12076" x="2368550" y="3390900"/>
          <p14:tracePt t="12089" x="2368550" y="3295650"/>
          <p14:tracePt t="12099" x="2387600" y="3200400"/>
          <p14:tracePt t="12110" x="2444750" y="3092450"/>
          <p14:tracePt t="12122" x="2476500" y="3048000"/>
          <p14:tracePt t="12132" x="2540000" y="2971800"/>
          <p14:tracePt t="12143" x="2616200" y="2908300"/>
          <p14:tracePt t="12155" x="2673350" y="2863850"/>
          <p14:tracePt t="12166" x="2736850" y="2838450"/>
          <p14:tracePt t="12177" x="2755900" y="2838450"/>
          <p14:tracePt t="12189" x="2813050" y="2832100"/>
          <p14:tracePt t="12199" x="2844800" y="2832100"/>
          <p14:tracePt t="12210" x="2876550" y="2832100"/>
          <p14:tracePt t="12222" x="2901950" y="2832100"/>
          <p14:tracePt t="12233" x="2908300" y="2832100"/>
          <p14:tracePt t="12244" x="2927350" y="2838450"/>
          <p14:tracePt t="12255" x="2940050" y="2857500"/>
          <p14:tracePt t="12266" x="2946400" y="2863850"/>
          <p14:tracePt t="12277" x="2946400" y="2876550"/>
          <p14:tracePt t="12289" x="2952750" y="2882900"/>
          <p14:tracePt t="12300" x="2952750" y="2901950"/>
          <p14:tracePt t="12311" x="2952750" y="2921000"/>
          <p14:tracePt t="12322" x="2965450" y="2921000"/>
          <p14:tracePt t="12333" x="2965450" y="2952750"/>
          <p14:tracePt t="12344" x="2965450" y="2990850"/>
          <p14:tracePt t="12355" x="2965450" y="3028950"/>
          <p14:tracePt t="12367" x="2965450" y="3054350"/>
          <p14:tracePt t="12378" x="2952750" y="3092450"/>
          <p14:tracePt t="12389" x="2940050" y="3111500"/>
          <p14:tracePt t="12400" x="2927350" y="3124200"/>
          <p14:tracePt t="12411" x="2908300" y="3155950"/>
          <p14:tracePt t="12423" x="2895600" y="3175000"/>
          <p14:tracePt t="12433" x="2863850" y="3200400"/>
          <p14:tracePt t="12445" x="2838450" y="3206750"/>
          <p14:tracePt t="12456" x="2813050" y="3206750"/>
          <p14:tracePt t="12467" x="2774950" y="3219450"/>
          <p14:tracePt t="12478" x="2736850" y="3225800"/>
          <p14:tracePt t="12489" x="2724150" y="3225800"/>
          <p14:tracePt t="12500" x="2686050" y="3232150"/>
          <p14:tracePt t="12512" x="2667000" y="3232150"/>
          <p14:tracePt t="12523" x="2641600" y="3232150"/>
          <p14:tracePt t="12534" x="2628900" y="3232150"/>
          <p14:tracePt t="12545" x="2616200" y="3232150"/>
          <p14:tracePt t="12567" x="2603500" y="3232150"/>
          <p14:tracePt t="12579" x="2603500" y="3225800"/>
          <p14:tracePt t="12590" x="2603500" y="3219450"/>
          <p14:tracePt t="12623" x="2622550" y="3206750"/>
          <p14:tracePt t="12634" x="2641600" y="3206750"/>
          <p14:tracePt t="12645" x="2667000" y="3206750"/>
          <p14:tracePt t="12657" x="2730500" y="3219450"/>
          <p14:tracePt t="12668" x="2774950" y="3251200"/>
          <p14:tracePt t="12679" x="2813050" y="3282950"/>
          <p14:tracePt t="12690" x="2857500" y="3314700"/>
          <p14:tracePt t="12701" x="2908300" y="3378200"/>
          <p14:tracePt t="12713" x="2952750" y="3435350"/>
          <p14:tracePt t="12724" x="2984500" y="3486150"/>
          <p14:tracePt t="12735" x="3009900" y="3549650"/>
          <p14:tracePt t="12746" x="3009900" y="3613150"/>
          <p14:tracePt t="12757" x="3016250" y="3670300"/>
          <p14:tracePt t="12768" x="3016250" y="3702050"/>
          <p14:tracePt t="12780" x="3009900" y="3746500"/>
          <p14:tracePt t="12790" x="2971800" y="3803650"/>
          <p14:tracePt t="12802" x="2940050" y="3829050"/>
          <p14:tracePt t="12813" x="2901950" y="3873500"/>
          <p14:tracePt t="12824" x="2844800" y="3905250"/>
          <p14:tracePt t="12835" x="2800350" y="3917950"/>
          <p14:tracePt t="12846" x="2749550" y="3949700"/>
          <p14:tracePt t="12857" x="2647950" y="3962400"/>
          <p14:tracePt t="12869" x="2559050" y="3975100"/>
          <p14:tracePt t="12880" x="2514600" y="3981450"/>
          <p14:tracePt t="12891" x="2425700" y="3994150"/>
          <p14:tracePt t="12902" x="2343150" y="3994150"/>
          <p14:tracePt t="12914" x="2260600" y="3994150"/>
          <p14:tracePt t="12924" x="2165350" y="3981450"/>
          <p14:tracePt t="12936" x="2089150" y="3962400"/>
          <p14:tracePt t="12947" x="2006600" y="3930650"/>
          <p14:tracePt t="12958" x="1930400" y="3892550"/>
          <p14:tracePt t="12969" x="1873250" y="3854450"/>
          <p14:tracePt t="12980" x="1822450" y="3803650"/>
          <p14:tracePt t="12991" x="1778000" y="3759200"/>
          <p14:tracePt t="13002" x="1739900" y="3702050"/>
          <p14:tracePt t="13014" x="1720850" y="3657600"/>
          <p14:tracePt t="13025" x="1701800" y="3625850"/>
          <p14:tracePt t="13036" x="1695450" y="3562350"/>
          <p14:tracePt t="13047" x="1695450" y="3505200"/>
          <p14:tracePt t="13058" x="1695450" y="3441700"/>
          <p14:tracePt t="13070" x="1695450" y="3416300"/>
          <p14:tracePt t="13081" x="1695450" y="3390900"/>
          <p14:tracePt t="13092" x="1695450" y="3371850"/>
          <p14:tracePt t="13103" x="1701800" y="3333750"/>
          <p14:tracePt t="13114" x="1714500" y="3327400"/>
          <p14:tracePt t="13125" x="1714500" y="3308350"/>
          <p14:tracePt t="13138" x="1720850" y="3295650"/>
          <p14:tracePt t="13192" x="1727200" y="3295650"/>
          <p14:tracePt t="13226" x="1727200" y="3289300"/>
          <p14:tracePt t="13238" x="1739900" y="3289300"/>
          <p14:tracePt t="13248" x="1739900" y="3282950"/>
          <p14:tracePt t="13259" x="1746250" y="3282950"/>
          <p14:tracePt t="13272" x="1746250" y="3270250"/>
          <p14:tracePt t="13281" x="1758950" y="3263900"/>
          <p14:tracePt t="13293" x="1765300" y="3251200"/>
          <p14:tracePt t="13315" x="1778000" y="3244850"/>
          <p14:tracePt t="13348" x="1784350" y="3244850"/>
          <p14:tracePt t="13360" x="1784350" y="3232150"/>
          <p14:tracePt t="13372" x="1790700" y="3232150"/>
          <p14:tracePt t="13382" x="1803400" y="3225800"/>
          <p14:tracePt t="13404" x="1809750" y="3225800"/>
          <p14:tracePt t="13415" x="1822450" y="3219450"/>
          <p14:tracePt t="13426" x="1835150" y="3206750"/>
          <p14:tracePt t="13439" x="1847850" y="3206750"/>
          <p14:tracePt t="13449" x="1854200" y="3206750"/>
          <p14:tracePt t="13460" x="1866900" y="3206750"/>
          <p14:tracePt t="13482" x="1885950" y="3206750"/>
          <p14:tracePt t="13493" x="1898650" y="3206750"/>
          <p14:tracePt t="13505" x="1917700" y="3206750"/>
          <p14:tracePt t="13516" x="1930400" y="3206750"/>
          <p14:tracePt t="13527" x="1949450" y="3206750"/>
          <p14:tracePt t="13539" x="1974850" y="3206750"/>
          <p14:tracePt t="13549" x="2006600" y="3206750"/>
          <p14:tracePt t="13560" x="2025650" y="3206750"/>
          <p14:tracePt t="13572" x="2057400" y="3206750"/>
          <p14:tracePt t="13583" x="2070100" y="3206750"/>
          <p14:tracePt t="13594" x="2101850" y="3206750"/>
          <p14:tracePt t="13605" x="2108200" y="3206750"/>
          <p14:tracePt t="13616" x="2133600" y="3206750"/>
          <p14:tracePt t="13627" x="2146300" y="3206750"/>
          <p14:tracePt t="13639" x="2152650" y="3206750"/>
          <p14:tracePt t="13650" x="2165350" y="3219450"/>
          <p14:tracePt t="13672" x="2171700" y="3219450"/>
          <p14:tracePt t="13694" x="2178050" y="3219450"/>
          <p14:tracePt t="13717" x="2178050" y="3225800"/>
          <p14:tracePt t="13728" x="2190750" y="3225800"/>
          <p14:tracePt t="13761" x="2197100" y="3225800"/>
          <p14:tracePt t="13795" x="2209800" y="3225800"/>
          <p14:tracePt t="13839" x="2216150" y="3225800"/>
          <p14:tracePt t="13917" x="2228850" y="3225800"/>
          <p14:tracePt t="13951" x="2228850" y="3232150"/>
          <p14:tracePt t="13962" x="2235200" y="3232150"/>
          <p14:tracePt t="13973" x="2241550" y="3244850"/>
          <p14:tracePt t="13984" x="2254250" y="3244850"/>
          <p14:tracePt t="13996" x="2254250" y="3251200"/>
          <p14:tracePt t="14007" x="2273300" y="3270250"/>
          <p14:tracePt t="14018" x="2279650" y="3282950"/>
          <p14:tracePt t="14029" x="2298700" y="3295650"/>
          <p14:tracePt t="14040" x="2305050" y="3327400"/>
          <p14:tracePt t="14051" x="2336800" y="3359150"/>
          <p14:tracePt t="14062" x="2343150" y="3378200"/>
          <p14:tracePt t="14074" x="2349500" y="3397250"/>
          <p14:tracePt t="14085" x="2362200" y="3422650"/>
          <p14:tracePt t="14096" x="2362200" y="3441700"/>
          <p14:tracePt t="14107" x="2368550" y="3454400"/>
          <p14:tracePt t="14118" x="2368550" y="3460750"/>
          <p14:tracePt t="14129" x="2381250" y="3479800"/>
          <p14:tracePt t="14141" x="2381250" y="3486150"/>
          <p14:tracePt t="14152" x="2381250" y="3498850"/>
          <p14:tracePt t="14174" x="2381250" y="3505200"/>
          <p14:tracePt t="14196" x="2381250" y="3511550"/>
          <p14:tracePt t="14241" x="2368550" y="3511550"/>
          <p14:tracePt t="14386" x="2362200" y="3511550"/>
          <p14:tracePt t="14397" x="2362200" y="3524250"/>
          <p14:tracePt t="14409" x="2349500" y="3530600"/>
          <p14:tracePt t="14420" x="2336800" y="3549650"/>
          <p14:tracePt t="14431" x="2305050" y="3587750"/>
          <p14:tracePt t="14442" x="2241550" y="3638550"/>
          <p14:tracePt t="14453" x="2209800" y="3676650"/>
          <p14:tracePt t="14464" x="2146300" y="3721100"/>
          <p14:tracePt t="14476" x="2089150" y="3759200"/>
          <p14:tracePt t="14486" x="2019300" y="3790950"/>
          <p14:tracePt t="14498" x="1981200" y="3803650"/>
          <p14:tracePt t="14509" x="1930400" y="3822700"/>
          <p14:tracePt t="14520" x="1892300" y="3829050"/>
          <p14:tracePt t="14531" x="1847850" y="3841750"/>
          <p14:tracePt t="14542" x="1822450" y="3841750"/>
          <p14:tracePt t="14553" x="1790700" y="3841750"/>
          <p14:tracePt t="14565" x="1778000" y="3822700"/>
          <p14:tracePt t="14576" x="1758950" y="3790950"/>
          <p14:tracePt t="14588" x="1746250" y="3759200"/>
          <p14:tracePt t="14598" x="1739900" y="3714750"/>
          <p14:tracePt t="14610" x="1727200" y="3657600"/>
          <p14:tracePt t="14620" x="1727200" y="3606800"/>
          <p14:tracePt t="14632" x="1727200" y="3549650"/>
          <p14:tracePt t="14643" x="1727200" y="3498850"/>
          <p14:tracePt t="14655" x="1739900" y="3441700"/>
          <p14:tracePt t="14665" x="1746250" y="3416300"/>
          <p14:tracePt t="14676" x="1765300" y="3390900"/>
          <p14:tracePt t="14687" x="1784350" y="3352800"/>
          <p14:tracePt t="14699" x="1803400" y="3333750"/>
          <p14:tracePt t="14710" x="1809750" y="3314700"/>
          <p14:tracePt t="14722" x="1835150" y="3295650"/>
          <p14:tracePt t="14732" x="1873250" y="3270250"/>
          <p14:tracePt t="14743" x="1885950" y="3263900"/>
          <p14:tracePt t="14755" x="1898650" y="3251200"/>
          <p14:tracePt t="14766" x="1917700" y="3244850"/>
          <p14:tracePt t="14777" x="1949450" y="3232150"/>
          <p14:tracePt t="14789" x="1974850" y="3232150"/>
          <p14:tracePt t="14799" x="2019300" y="3225800"/>
          <p14:tracePt t="14810" x="2038350" y="3225800"/>
          <p14:tracePt t="14822" x="2063750" y="3225800"/>
          <p14:tracePt t="14833" x="2082800" y="3225800"/>
          <p14:tracePt t="14844" x="2127250" y="3225800"/>
          <p14:tracePt t="14855" x="2133600" y="3225800"/>
          <p14:tracePt t="14866" x="2171700" y="3219450"/>
          <p14:tracePt t="14877" x="2197100" y="3225800"/>
          <p14:tracePt t="14889" x="2216150" y="3251200"/>
          <p14:tracePt t="14899" x="2241550" y="3282950"/>
          <p14:tracePt t="14910" x="2260600" y="3308350"/>
          <p14:tracePt t="14922" x="2273300" y="3327400"/>
          <p14:tracePt t="14933" x="2286000" y="3359150"/>
          <p14:tracePt t="14944" x="2298700" y="3403600"/>
          <p14:tracePt t="14955" x="2305050" y="3441700"/>
          <p14:tracePt t="14967" x="2305050" y="3486150"/>
          <p14:tracePt t="14977" x="2305050" y="3505200"/>
          <p14:tracePt t="14989" x="2305050" y="3549650"/>
          <p14:tracePt t="15000" x="2305050" y="3587750"/>
          <p14:tracePt t="15011" x="2305050" y="3606800"/>
          <p14:tracePt t="15022" x="2298700" y="3625850"/>
          <p14:tracePt t="15033" x="2286000" y="3638550"/>
          <p14:tracePt t="15044" x="2279650" y="3651250"/>
          <p14:tracePt t="15056" x="2260600" y="3670300"/>
          <p14:tracePt t="15067" x="2235200" y="3670300"/>
          <p14:tracePt t="15078" x="2209800" y="3676650"/>
          <p14:tracePt t="15089" x="2171700" y="3676650"/>
          <p14:tracePt t="15100" x="2146300" y="3676650"/>
          <p14:tracePt t="15111" x="2108200" y="3670300"/>
          <p14:tracePt t="15123" x="2082800" y="3651250"/>
          <p14:tracePt t="15134" x="2044700" y="3613150"/>
          <p14:tracePt t="15145" x="2006600" y="3587750"/>
          <p14:tracePt t="15156" x="1974850" y="3530600"/>
          <p14:tracePt t="15167" x="1955800" y="3486150"/>
          <p14:tracePt t="15178" x="1936750" y="3454400"/>
          <p14:tracePt t="15189" x="1936750" y="3390900"/>
          <p14:tracePt t="15201" x="1936750" y="3327400"/>
          <p14:tracePt t="15212" x="1936750" y="3289300"/>
          <p14:tracePt t="15223" x="1949450" y="3244850"/>
          <p14:tracePt t="15234" x="1974850" y="3200400"/>
          <p14:tracePt t="15245" x="2006600" y="3175000"/>
          <p14:tracePt t="15256" x="2089150" y="3117850"/>
          <p14:tracePt t="15268" x="2127250" y="3117850"/>
          <p14:tracePt t="15279" x="2190750" y="3111500"/>
          <p14:tracePt t="15290" x="2260600" y="3111500"/>
          <p14:tracePt t="15301" x="2324100" y="3111500"/>
          <p14:tracePt t="15312" x="2387600" y="3111500"/>
          <p14:tracePt t="15323" x="2451100" y="3111500"/>
          <p14:tracePt t="15334" x="2508250" y="3124200"/>
          <p14:tracePt t="15346" x="2552700" y="3162300"/>
          <p14:tracePt t="15357" x="2597150" y="3200400"/>
          <p14:tracePt t="15368" x="2628900" y="3225800"/>
          <p14:tracePt t="15379" x="2660650" y="3263900"/>
          <p14:tracePt t="15390" x="2673350" y="3295650"/>
          <p14:tracePt t="15413" x="2692400" y="3371850"/>
          <p14:tracePt t="15424" x="2692400" y="3416300"/>
          <p14:tracePt t="15435" x="2692400" y="3460750"/>
          <p14:tracePt t="15446" x="2686050" y="3511550"/>
          <p14:tracePt t="15458" x="2660650" y="3562350"/>
          <p14:tracePt t="15468" x="2616200" y="3613150"/>
          <p14:tracePt t="15480" x="2578100" y="3651250"/>
          <p14:tracePt t="15491" x="2540000" y="3695700"/>
          <p14:tracePt t="15502" x="2508250" y="3733800"/>
          <p14:tracePt t="15513" x="2457450" y="3778250"/>
          <p14:tracePt t="15524" x="2413000" y="3810000"/>
          <p14:tracePt t="15535" x="2381250" y="3841750"/>
          <p14:tracePt t="15547" x="2336800" y="3873500"/>
          <p14:tracePt t="15558" x="2317750" y="3886200"/>
          <p14:tracePt t="15569" x="2286000" y="3892550"/>
          <p14:tracePt t="15580" x="2260600" y="3911600"/>
          <p14:tracePt t="15591" x="2241550" y="3917950"/>
          <p14:tracePt t="15602" x="2216150" y="3917950"/>
          <p14:tracePt t="15614" x="2178050" y="3930650"/>
          <p14:tracePt t="15625" x="2165350" y="3930650"/>
          <p14:tracePt t="15636" x="2133600" y="3930650"/>
          <p14:tracePt t="15647" x="2101850" y="3905250"/>
          <p14:tracePt t="15658" x="2063750" y="3886200"/>
          <p14:tracePt t="15669" x="2025650" y="3848100"/>
          <p14:tracePt t="15681" x="1993900" y="3810000"/>
          <p14:tracePt t="15692" x="1962150" y="3765550"/>
          <p14:tracePt t="15703" x="1930400" y="3714750"/>
          <p14:tracePt t="15714" x="1911350" y="3670300"/>
          <p14:tracePt t="15725" x="1892300" y="3613150"/>
          <p14:tracePt t="15736" x="1892300" y="3568700"/>
          <p14:tracePt t="15748" x="1892300" y="3524250"/>
          <p14:tracePt t="15758" x="1892300" y="3486150"/>
          <p14:tracePt t="15770" x="1898650" y="3460750"/>
          <p14:tracePt t="15781" x="1930400" y="3435350"/>
          <p14:tracePt t="15792" x="1955800" y="3416300"/>
          <p14:tracePt t="15803" x="1993900" y="3397250"/>
          <p14:tracePt t="15815" x="2025650" y="3378200"/>
          <p14:tracePt t="15825" x="2044700" y="3378200"/>
          <p14:tracePt t="15837" x="2089150" y="3371850"/>
          <p14:tracePt t="15848" x="2114550" y="3359150"/>
          <p14:tracePt t="15859" x="2146300" y="3352800"/>
          <p14:tracePt t="15870" x="2152650" y="3352800"/>
          <p14:tracePt t="15881" x="2171700" y="3352800"/>
          <p14:tracePt t="15892" x="2178050" y="3352800"/>
          <p14:tracePt t="15905" x="2190750" y="3352800"/>
          <p14:tracePt t="15937" x="2197100" y="3352800"/>
          <p14:tracePt t="17042" x="2190750" y="3352800"/>
          <p14:tracePt t="17086" x="2190750" y="3359150"/>
          <p14:tracePt t="17097" x="2190750" y="3378200"/>
          <p14:tracePt t="17109" x="2190750" y="3390900"/>
          <p14:tracePt t="17120" x="2190750" y="3403600"/>
          <p14:tracePt t="17131" x="2190750" y="3435350"/>
          <p14:tracePt t="17142" x="2197100" y="3441700"/>
          <p14:tracePt t="17153" x="2197100" y="3460750"/>
          <p14:tracePt t="17164" x="2209800" y="3479800"/>
          <p14:tracePt t="17176" x="2209800" y="3486150"/>
          <p14:tracePt t="17187" x="2209800" y="3498850"/>
          <p14:tracePt t="17198" x="2216150" y="3498850"/>
          <p14:tracePt t="17209" x="2216150" y="3505200"/>
          <p14:tracePt t="17243" x="2228850" y="3505200"/>
          <p14:tracePt t="19318" x="2235200" y="3505200"/>
          <p14:tracePt t="20155" x="2235200" y="3511550"/>
          <p14:tracePt t="20166" x="2260600" y="3575050"/>
          <p14:tracePt t="20177" x="2298700" y="3638550"/>
          <p14:tracePt t="20189" x="2343150" y="3746500"/>
          <p14:tracePt t="20199" x="2387600" y="3841750"/>
          <p14:tracePt t="20210" x="2425700" y="4000500"/>
          <p14:tracePt t="20222" x="2470150" y="4152900"/>
          <p14:tracePt t="20233" x="2508250" y="4381500"/>
          <p14:tracePt t="20244" x="2533650" y="4514850"/>
          <p14:tracePt t="20256" x="2540000" y="4603750"/>
          <p14:tracePt t="20266" x="2552700" y="4756150"/>
          <p14:tracePt t="20277" x="2559050" y="4876800"/>
          <p14:tracePt t="20289" x="2559050" y="4908550"/>
          <p14:tracePt t="20300" x="2559050" y="5003800"/>
          <p14:tracePt t="20311" x="2559050" y="5054600"/>
          <p14:tracePt t="20322" x="2559050" y="5080000"/>
          <p14:tracePt t="20333" x="2559050" y="5118100"/>
          <p14:tracePt t="20344" x="2559050" y="5130800"/>
          <p14:tracePt t="20356" x="2552700" y="5137150"/>
          <p14:tracePt t="20367" x="2552700" y="5143500"/>
          <p14:tracePt t="20411" x="2540000" y="5143500"/>
          <p14:tracePt t="20456" x="2533650" y="5143500"/>
          <p14:tracePt t="20478" x="2520950" y="5143500"/>
          <p14:tracePt t="20489" x="2514600" y="5143500"/>
          <p14:tracePt t="20501" x="2508250" y="5143500"/>
          <p14:tracePt t="20512" x="2489200" y="5143500"/>
          <p14:tracePt t="20523" x="2489200" y="5156200"/>
          <p14:tracePt t="20534" x="2476500" y="5156200"/>
          <p14:tracePt t="20556" x="2470150" y="5156200"/>
          <p14:tracePt t="20612" x="2457450" y="5156200"/>
          <p14:tracePt t="20813" x="2470150" y="5156200"/>
          <p14:tracePt t="20903" x="2470150" y="5143500"/>
          <p14:tracePt t="21929" x="2495550" y="5143500"/>
          <p14:tracePt t="21940" x="2540000" y="5143500"/>
          <p14:tracePt t="21951" x="2565400" y="5143500"/>
          <p14:tracePt t="21962" x="2660650" y="5143500"/>
          <p14:tracePt t="21974" x="2692400" y="5143500"/>
          <p14:tracePt t="21985" x="2768600" y="5143500"/>
          <p14:tracePt t="21996" x="2800350" y="5143500"/>
          <p14:tracePt t="22007" x="2844800" y="5143500"/>
          <p14:tracePt t="22018" x="2895600" y="5143500"/>
          <p14:tracePt t="22029" x="2927350" y="5143500"/>
          <p14:tracePt t="22041" x="2952750" y="5143500"/>
          <p14:tracePt t="22052" x="2971800" y="5143500"/>
          <p14:tracePt t="22063" x="2984500" y="5143500"/>
          <p14:tracePt t="22074" x="2990850" y="5143500"/>
          <p14:tracePt t="22107" x="3003550" y="5143500"/>
          <p14:tracePt t="24283" x="3009900" y="5143500"/>
          <p14:tracePt t="24551" x="3009900" y="5118100"/>
          <p14:tracePt t="24563" x="3009900" y="5092700"/>
          <p14:tracePt t="24573" x="3009900" y="5048250"/>
          <p14:tracePt t="24585" x="3016250" y="4959350"/>
          <p14:tracePt t="24596" x="3048000" y="4851400"/>
          <p14:tracePt t="24607" x="3098800" y="4692650"/>
          <p14:tracePt t="24618" x="3155950" y="4533900"/>
          <p14:tracePt t="24629" x="3225800" y="4349750"/>
          <p14:tracePt t="24640" x="3308350" y="4152900"/>
          <p14:tracePt t="24652" x="3390900" y="3981450"/>
          <p14:tracePt t="24663" x="3467100" y="3790950"/>
          <p14:tracePt t="24674" x="3562350" y="3625850"/>
          <p14:tracePt t="24685" x="3657600" y="3479800"/>
          <p14:tracePt t="24696" x="3765550" y="3346450"/>
          <p14:tracePt t="24707" x="3994150" y="3111500"/>
          <p14:tracePt t="24718" x="4165600" y="2990850"/>
          <p14:tracePt t="24730" x="4400550" y="2857500"/>
          <p14:tracePt t="24741" x="4724400" y="2673350"/>
          <p14:tracePt t="24752" x="5124450" y="2489200"/>
          <p14:tracePt t="24763" x="5543550" y="2317750"/>
          <p14:tracePt t="24774" x="5962650" y="2178050"/>
          <p14:tracePt t="24785" x="6381750" y="2019300"/>
          <p14:tracePt t="24797" x="6737350" y="1930400"/>
          <p14:tracePt t="24808" x="7099300" y="1809750"/>
          <p14:tracePt t="24819" x="7251700" y="1803400"/>
          <p14:tracePt t="24830" x="7359650" y="1778000"/>
          <p14:tracePt t="24841" x="7569200" y="1727200"/>
          <p14:tracePt t="24852" x="7626350" y="1714500"/>
          <p14:tracePt t="24863" x="7721600" y="1695450"/>
          <p14:tracePt t="24875" x="7778750" y="1676400"/>
          <p14:tracePt t="24886" x="7810500" y="1676400"/>
          <p14:tracePt t="24897" x="7848600" y="1676400"/>
          <p14:tracePt t="25265" x="7848600" y="1682750"/>
          <p14:tracePt t="25276" x="7842250" y="1695450"/>
          <p14:tracePt t="25287" x="7829550" y="1701800"/>
          <p14:tracePt t="25310" x="7823200" y="1714500"/>
          <p14:tracePt t="25332" x="7823200" y="1720850"/>
          <p14:tracePt t="25343" x="7810500" y="1720850"/>
          <p14:tracePt t="25388" x="7810500" y="1727200"/>
          <p14:tracePt t="25466" x="7804150" y="1727200"/>
          <p14:tracePt t="28692" x="7804150" y="1739900"/>
          <p14:tracePt t="28702" x="7804150" y="1758950"/>
          <p14:tracePt t="28713" x="7804150" y="1778000"/>
          <p14:tracePt t="28724" x="7791450" y="1803400"/>
          <p14:tracePt t="28735" x="7778750" y="1828800"/>
          <p14:tracePt t="28746" x="7759700" y="1866900"/>
          <p14:tracePt t="28757" x="7734300" y="1911350"/>
          <p14:tracePt t="28767" x="7696200" y="1955800"/>
          <p14:tracePt t="28778" x="7658100" y="2000250"/>
          <p14:tracePt t="28790" x="7613650" y="2025650"/>
          <p14:tracePt t="28801" x="7575550" y="2044700"/>
          <p14:tracePt t="28812" x="7524750" y="2070100"/>
          <p14:tracePt t="28823" x="7505700" y="2082800"/>
          <p14:tracePt t="28834" x="7461250" y="2089150"/>
          <p14:tracePt t="28845" x="7442200" y="2101850"/>
          <p14:tracePt t="28857" x="7416800" y="2101850"/>
          <p14:tracePt t="28868" x="7404100" y="2108200"/>
          <p14:tracePt t="28879" x="7391400" y="2108200"/>
          <p14:tracePt t="28890" x="7378700" y="2108200"/>
          <p14:tracePt t="28935" x="7378700" y="2101850"/>
          <p14:tracePt t="28946" x="7378700" y="2089150"/>
          <p14:tracePt t="28957" x="7378700" y="2082800"/>
          <p14:tracePt t="28968" x="7378700" y="2063750"/>
          <p14:tracePt t="28979" x="7378700" y="2057400"/>
          <p14:tracePt t="28990" x="7391400" y="2025650"/>
          <p14:tracePt t="29002" x="7397750" y="2006600"/>
          <p14:tracePt t="29013" x="7404100" y="1993900"/>
          <p14:tracePt t="29024" x="7416800" y="1981200"/>
          <p14:tracePt t="29035" x="7423150" y="1962150"/>
          <p14:tracePt t="29046" x="7435850" y="1955800"/>
          <p14:tracePt t="29058" x="7442200" y="1949450"/>
          <p14:tracePt t="29069" x="7454900" y="1949450"/>
          <p14:tracePt t="29080" x="7461250" y="1949450"/>
          <p14:tracePt t="29113" x="7467600" y="1949450"/>
          <p14:tracePt t="29158" x="7480300" y="1949450"/>
          <p14:tracePt t="29481" x="7486650" y="1949450"/>
          <p14:tracePt t="29493" x="7486650" y="1962150"/>
          <p14:tracePt t="29504" x="7486650" y="1981200"/>
          <p14:tracePt t="29515" x="7499350" y="2000250"/>
          <p14:tracePt t="29526" x="7505700" y="2025650"/>
          <p14:tracePt t="29537" x="7518400" y="2044700"/>
          <p14:tracePt t="29548" x="7518400" y="2082800"/>
          <p14:tracePt t="29559" x="7524750" y="2108200"/>
          <p14:tracePt t="29571" x="7524750" y="2127250"/>
          <p14:tracePt t="29582" x="7524750" y="2133600"/>
          <p14:tracePt t="29593" x="7524750" y="2152650"/>
          <p14:tracePt t="29615" x="7524750" y="2165350"/>
          <p14:tracePt t="29794" x="7531100" y="2165350"/>
          <p14:tracePt t="29928" x="7531100" y="2171700"/>
          <p14:tracePt t="29940" x="7531100" y="2178050"/>
          <p14:tracePt t="29950" x="7531100" y="2209800"/>
          <p14:tracePt t="29961" x="7531100" y="2228850"/>
          <p14:tracePt t="29973" x="7531100" y="2235200"/>
          <p14:tracePt t="29983" x="7531100" y="2273300"/>
          <p14:tracePt t="29995" x="7531100" y="2298700"/>
          <p14:tracePt t="30006" x="7531100" y="2317750"/>
          <p14:tracePt t="30017" x="7524750" y="2336800"/>
          <p14:tracePt t="30028" x="7505700" y="2362200"/>
          <p14:tracePt t="30040" x="7480300" y="2368550"/>
          <p14:tracePt t="30050" x="7442200" y="2368550"/>
          <p14:tracePt t="30062" x="7423150" y="2368550"/>
          <p14:tracePt t="30073" x="7404100" y="2368550"/>
          <p14:tracePt t="30084" x="7378700" y="2368550"/>
          <p14:tracePt t="30095" x="7359650" y="2368550"/>
          <p14:tracePt t="30107" x="7346950" y="2349500"/>
          <p14:tracePt t="30117" x="7327900" y="2343150"/>
          <p14:tracePt t="30129" x="7308850" y="2317750"/>
          <p14:tracePt t="30140" x="7296150" y="2305050"/>
          <p14:tracePt t="30151" x="7296150" y="2279650"/>
          <p14:tracePt t="30162" x="7289800" y="2260600"/>
          <p14:tracePt t="30173" x="7289800" y="2254250"/>
          <p14:tracePt t="30184" x="7289800" y="2241550"/>
          <p14:tracePt t="30196" x="7289800" y="2235200"/>
          <p14:tracePt t="30207" x="7289800" y="2228850"/>
          <p14:tracePt t="30218" x="7289800" y="2216150"/>
          <p14:tracePt t="30251" x="7296150" y="2216150"/>
          <p14:tracePt t="30296" x="7296150" y="2228850"/>
          <p14:tracePt t="30307" x="7308850" y="2241550"/>
          <p14:tracePt t="30318" x="7308850" y="2273300"/>
          <p14:tracePt t="30329" x="7308850" y="2298700"/>
          <p14:tracePt t="30341" x="7308850" y="2336800"/>
          <p14:tracePt t="30352" x="7308850" y="2381250"/>
          <p14:tracePt t="30363" x="7308850" y="2400300"/>
          <p14:tracePt t="30374" x="7296150" y="2425700"/>
          <p14:tracePt t="30385" x="7289800" y="2457450"/>
          <p14:tracePt t="30396" x="7283450" y="2476500"/>
          <p14:tracePt t="30407" x="7270750" y="2495550"/>
          <p14:tracePt t="30419" x="7251700" y="2514600"/>
          <p14:tracePt t="30430" x="7245350" y="2520950"/>
          <p14:tracePt t="30452" x="7239000" y="2533650"/>
          <p14:tracePt t="30474" x="7226300" y="2533650"/>
          <p14:tracePt t="32840" x="7239000" y="2533650"/>
          <p14:tracePt t="32896" x="7245350" y="2533650"/>
          <p14:tracePt t="32918" x="7251700" y="2533650"/>
          <p14:tracePt t="32940" x="7264400" y="2533650"/>
          <p14:tracePt t="32963" x="7270750" y="2533650"/>
          <p14:tracePt t="32985" x="7283450" y="2533650"/>
          <p14:tracePt t="33018" x="7289800" y="2533650"/>
          <p14:tracePt t="33331" x="7308850" y="2533650"/>
          <p14:tracePt t="33342" x="7327900" y="2533650"/>
          <p14:tracePt t="33353" x="7353300" y="2533650"/>
          <p14:tracePt t="33364" x="7378700" y="2533650"/>
          <p14:tracePt t="33376" x="7416800" y="2533650"/>
          <p14:tracePt t="33387" x="7467600" y="2533650"/>
          <p14:tracePt t="33398" x="7486650" y="2533650"/>
          <p14:tracePt t="33409" x="7524750" y="2533650"/>
          <p14:tracePt t="33420" x="7562850" y="2533650"/>
          <p14:tracePt t="33431" x="7575550" y="2533650"/>
          <p14:tracePt t="33442" x="7594600" y="2533650"/>
          <p14:tracePt t="33454" x="7613650" y="2533650"/>
          <p14:tracePt t="33465" x="7626350" y="2533650"/>
          <p14:tracePt t="33476" x="7632700" y="2533650"/>
          <p14:tracePt t="33509" x="7639050" y="2533650"/>
          <p14:tracePt t="33677" x="7651750" y="2533650"/>
          <p14:tracePt t="33699" x="7658100" y="2533650"/>
          <p14:tracePt t="33710" x="7670800" y="2533650"/>
          <p14:tracePt t="33721" x="7683500" y="2533650"/>
          <p14:tracePt t="33733" x="7696200" y="2533650"/>
          <p14:tracePt t="33744" x="7702550" y="2533650"/>
          <p14:tracePt t="33756" x="7715250" y="2533650"/>
          <p14:tracePt t="33766" x="7721600" y="2533650"/>
          <p14:tracePt t="33777" x="7734300" y="2533650"/>
          <p14:tracePt t="33800" x="7740650" y="2533650"/>
          <p14:tracePt t="33855" x="7747000" y="2533650"/>
          <p14:tracePt t="34871" x="7740650" y="2533650"/>
          <p14:tracePt t="37281" x="7747000" y="2533650"/>
          <p14:tracePt t="37292" x="7785100" y="2533650"/>
          <p14:tracePt t="37303" x="7823200" y="2533650"/>
          <p14:tracePt t="37315" x="7854950" y="2533650"/>
          <p14:tracePt t="37326" x="7886700" y="2533650"/>
          <p14:tracePt t="37337" x="7918450" y="2533650"/>
          <p14:tracePt t="37348" x="7962900" y="2533650"/>
          <p14:tracePt t="37359" x="8020050" y="2533650"/>
          <p14:tracePt t="37370" x="8039100" y="2533650"/>
          <p14:tracePt t="37381" x="8083550" y="2533650"/>
          <p14:tracePt t="37393" x="8121650" y="2540000"/>
          <p14:tracePt t="37404" x="8134350" y="2552700"/>
          <p14:tracePt t="37415" x="8153400" y="2552700"/>
          <p14:tracePt t="37426" x="8166100" y="2559050"/>
          <p14:tracePt t="37437" x="8172450" y="2578100"/>
          <p14:tracePt t="37448" x="8185150" y="2578100"/>
          <p14:tracePt t="37460" x="8185150" y="2584450"/>
          <p14:tracePt t="37471" x="8191500" y="2597150"/>
          <p14:tracePt t="37482" x="8191500" y="2616200"/>
          <p14:tracePt t="37493" x="8191500" y="2622550"/>
          <p14:tracePt t="37504" x="8191500" y="2628900"/>
          <p14:tracePt t="37515" x="8185150" y="2647950"/>
          <p14:tracePt t="37527" x="8172450" y="2660650"/>
          <p14:tracePt t="37538" x="8153400" y="2667000"/>
          <p14:tracePt t="37549" x="8128000" y="2686050"/>
          <p14:tracePt t="37560" x="8089900" y="2692400"/>
          <p14:tracePt t="37571" x="8083550" y="2692400"/>
          <p14:tracePt t="37582" x="8058150" y="2692400"/>
          <p14:tracePt t="37593" x="8026400" y="2692400"/>
          <p14:tracePt t="37606" x="8013700" y="2705100"/>
          <p14:tracePt t="37616" x="7994650" y="2705100"/>
          <p14:tracePt t="37627" x="7981950" y="2705100"/>
          <p14:tracePt t="37638" x="7975600" y="2705100"/>
          <p14:tracePt t="37660" x="7962900" y="2705100"/>
          <p14:tracePt t="37673" x="7962900" y="2686050"/>
          <p14:tracePt t="37683" x="7962900" y="2673350"/>
          <p14:tracePt t="37694" x="7962900" y="2660650"/>
          <p14:tracePt t="37706" x="7962900" y="2641600"/>
          <p14:tracePt t="37716" x="7962900" y="2622550"/>
          <p14:tracePt t="37727" x="7975600" y="2603500"/>
          <p14:tracePt t="37740" x="7981950" y="2584450"/>
          <p14:tracePt t="37750" x="7994650" y="2565400"/>
          <p14:tracePt t="37761" x="8001000" y="2565400"/>
          <p14:tracePt t="37773" x="8013700" y="2559050"/>
          <p14:tracePt t="37783" x="8020050" y="2552700"/>
          <p14:tracePt t="37806" x="8026400" y="2552700"/>
          <p14:tracePt t="37839" x="8039100" y="2552700"/>
          <p14:tracePt t="37884" x="8039100" y="2559050"/>
          <p14:tracePt t="37906" x="8039100" y="2565400"/>
          <p14:tracePt t="38040" x="8045450" y="2565400"/>
          <p14:tracePt t="39580" x="8058150" y="2565400"/>
          <p14:tracePt t="39624" x="8070850" y="2559050"/>
          <p14:tracePt t="39636" x="8083550" y="2559050"/>
          <p14:tracePt t="39647" x="8102600" y="2552700"/>
          <p14:tracePt t="39658" x="8108950" y="2552700"/>
          <p14:tracePt t="39669" x="8121650" y="2540000"/>
          <p14:tracePt t="39680" x="8128000" y="2540000"/>
          <p14:tracePt t="39691" x="8134350" y="2540000"/>
          <p14:tracePt t="39725" x="8147050" y="2540000"/>
          <p14:tracePt t="42559" x="8147050" y="2552700"/>
          <p14:tracePt t="42560" x="8147050" y="2578100"/>
          <p14:tracePt t="42571" x="8147050" y="2603500"/>
          <p14:tracePt t="42582" x="8128000" y="2647950"/>
          <p14:tracePt t="42593" x="8121650" y="2673350"/>
          <p14:tracePt t="42605" x="8108950" y="2686050"/>
          <p14:tracePt t="42616" x="8089900" y="2711450"/>
          <p14:tracePt t="42626" x="8064500" y="2749550"/>
          <p14:tracePt t="42637" x="8045450" y="2768600"/>
          <p14:tracePt t="42648" x="8026400" y="2787650"/>
          <p14:tracePt t="42659" x="8013700" y="2794000"/>
          <p14:tracePt t="42671" x="7994650" y="2800350"/>
          <p14:tracePt t="42682" x="7981950" y="2800350"/>
          <p14:tracePt t="42693" x="7975600" y="2800350"/>
          <p14:tracePt t="42704" x="7962900" y="2800350"/>
          <p14:tracePt t="42715" x="7956550" y="2800350"/>
          <p14:tracePt t="42726" x="7950200" y="2800350"/>
          <p14:tracePt t="42738" x="7950200" y="2794000"/>
          <p14:tracePt t="42749" x="7950200" y="2787650"/>
          <p14:tracePt t="42760" x="7937500" y="2774950"/>
          <p14:tracePt t="42771" x="7937500" y="2768600"/>
          <p14:tracePt t="42782" x="7937500" y="2749550"/>
          <p14:tracePt t="42793" x="7937500" y="2730500"/>
          <p14:tracePt t="42804" x="7937500" y="2724150"/>
          <p14:tracePt t="42816" x="7950200" y="2705100"/>
          <p14:tracePt t="42827" x="7962900" y="2673350"/>
          <p14:tracePt t="42838" x="7975600" y="2673350"/>
          <p14:tracePt t="42849" x="8001000" y="2667000"/>
          <p14:tracePt t="42860" x="8020050" y="2660650"/>
          <p14:tracePt t="42871" x="8045450" y="2647950"/>
          <p14:tracePt t="42883" x="8070850" y="2641600"/>
          <p14:tracePt t="42894" x="8083550" y="2641600"/>
          <p14:tracePt t="42905" x="8121650" y="2641600"/>
          <p14:tracePt t="42916" x="8134350" y="2641600"/>
          <p14:tracePt t="42927" x="8166100" y="2641600"/>
          <p14:tracePt t="42940" x="8172450" y="2641600"/>
          <p14:tracePt t="42950" x="8191500" y="2641600"/>
          <p14:tracePt t="42961" x="8197850" y="2641600"/>
          <p14:tracePt t="42972" x="8216900" y="2641600"/>
          <p14:tracePt t="42983" x="8229600" y="2641600"/>
          <p14:tracePt t="43005" x="8235950" y="2641600"/>
          <p14:tracePt t="43028" x="8242300" y="2641600"/>
          <p14:tracePt t="43050" x="8255000" y="2641600"/>
          <p14:tracePt t="43061" x="8255000" y="2628900"/>
          <p14:tracePt t="43073" x="8261350" y="2628900"/>
          <p14:tracePt t="43095" x="8274050" y="2622550"/>
          <p14:tracePt t="43107" x="8274050" y="2616200"/>
          <p14:tracePt t="43117" x="8280400" y="2603500"/>
          <p14:tracePt t="43139" x="8280400" y="2597150"/>
          <p14:tracePt t="43162" x="8293100" y="2584450"/>
          <p14:tracePt t="45326" x="8293100" y="2597150"/>
          <p14:tracePt t="45337" x="8293100" y="2616200"/>
          <p14:tracePt t="45349" x="8293100" y="2622550"/>
          <p14:tracePt t="45360" x="8274050" y="2641600"/>
          <p14:tracePt t="45371" x="8261350" y="2660650"/>
          <p14:tracePt t="45382" x="8242300" y="2673350"/>
          <p14:tracePt t="45393" x="8235950" y="2686050"/>
          <p14:tracePt t="45404" x="8216900" y="2692400"/>
          <p14:tracePt t="45416" x="8197850" y="2705100"/>
          <p14:tracePt t="45427" x="8191500" y="2705100"/>
          <p14:tracePt t="45438" x="8185150" y="2705100"/>
          <p14:tracePt t="45449" x="8172450" y="2705100"/>
          <p14:tracePt t="45460" x="8166100" y="2705100"/>
          <p14:tracePt t="45471" x="8153400" y="2705100"/>
          <p14:tracePt t="45483" x="8153400" y="2686050"/>
          <p14:tracePt t="45494" x="8153400" y="2667000"/>
          <p14:tracePt t="45505" x="8153400" y="2641600"/>
          <p14:tracePt t="45516" x="8153400" y="2622550"/>
          <p14:tracePt t="45527" x="8166100" y="2584450"/>
          <p14:tracePt t="45538" x="8185150" y="2565400"/>
          <p14:tracePt t="45550" x="8191500" y="2559050"/>
          <p14:tracePt t="45561" x="8210550" y="2533650"/>
          <p14:tracePt t="45573" x="8229600" y="2520950"/>
          <p14:tracePt t="45583" x="8242300" y="2514600"/>
          <p14:tracePt t="45594" x="8255000" y="2514600"/>
          <p14:tracePt t="45605" x="8261350" y="2514600"/>
          <p14:tracePt t="45616" x="8274050" y="2514600"/>
          <p14:tracePt t="45628" x="8280400" y="2514600"/>
          <p14:tracePt t="45640" x="8293100" y="2514600"/>
          <p14:tracePt t="45650" x="8299450" y="2514600"/>
          <p14:tracePt t="45672" x="8305800" y="2520950"/>
          <p14:tracePt t="45683" x="8318500" y="2533650"/>
          <p14:tracePt t="45706" x="8324850" y="2540000"/>
          <p14:tracePt t="45717" x="8324850" y="2552700"/>
          <p14:tracePt t="45728" x="8324850" y="2559050"/>
          <p14:tracePt t="45750" x="8324850" y="2565400"/>
          <p14:tracePt t="45873" x="8324850" y="2559050"/>
          <p14:tracePt t="45895" x="8337550" y="2552700"/>
          <p14:tracePt t="45929" x="8343900" y="2552700"/>
          <p14:tracePt t="45974" x="8350250" y="2552700"/>
          <p14:tracePt t="46085" x="8350250" y="2559050"/>
          <p14:tracePt t="46487" x="8343900" y="2559050"/>
          <p14:tracePt t="46509" x="8337550" y="2559050"/>
          <p14:tracePt t="46520" x="8324850" y="2559050"/>
          <p14:tracePt t="46531" x="8318500" y="2559050"/>
          <p14:tracePt t="46543" x="8305800" y="2559050"/>
          <p14:tracePt t="46554" x="8299450" y="2559050"/>
          <p14:tracePt t="46565" x="8293100" y="2559050"/>
          <p14:tracePt t="46576" x="8274050" y="2559050"/>
          <p14:tracePt t="46587" x="8261350" y="2559050"/>
          <p14:tracePt t="46598" x="8242300" y="2559050"/>
          <p14:tracePt t="46610" x="8235950" y="2559050"/>
          <p14:tracePt t="46621" x="8229600" y="2559050"/>
          <p14:tracePt t="46632" x="8210550" y="2559050"/>
          <p14:tracePt t="46643" x="8197850" y="2559050"/>
          <p14:tracePt t="46654" x="8185150" y="2559050"/>
          <p14:tracePt t="46665" x="8172450" y="2559050"/>
          <p14:tracePt t="46676" x="8153400" y="2559050"/>
          <p14:tracePt t="46688" x="8147050" y="2559050"/>
          <p14:tracePt t="46699" x="8134350" y="2559050"/>
          <p14:tracePt t="46710" x="8128000" y="2559050"/>
          <p14:tracePt t="46755" x="8121650" y="2559050"/>
          <p14:tracePt t="47859" x="8108950" y="2559050"/>
          <p14:tracePt t="48216" x="8102600" y="2559050"/>
          <p14:tracePt t="48250" x="8070850" y="2559050"/>
          <p14:tracePt t="48261" x="8058150" y="2559050"/>
          <p14:tracePt t="48272" x="8026400" y="2559050"/>
          <p14:tracePt t="48283" x="7994650" y="2559050"/>
          <p14:tracePt t="48294" x="7950200" y="2559050"/>
          <p14:tracePt t="48307" x="7905750" y="2559050"/>
          <p14:tracePt t="48317" x="7867650" y="2559050"/>
          <p14:tracePt t="48328" x="7842250" y="2559050"/>
          <p14:tracePt t="48340" x="7804150" y="2559050"/>
          <p14:tracePt t="48350" x="7778750" y="2559050"/>
          <p14:tracePt t="48361" x="7759700" y="2559050"/>
          <p14:tracePt t="48374" x="7740650" y="2559050"/>
          <p14:tracePt t="48384" x="7734300" y="2559050"/>
          <p14:tracePt t="48395" x="7721600" y="2559050"/>
          <p14:tracePt t="48417" x="7715250" y="2559050"/>
          <p14:tracePt t="48931" x="7721600" y="2559050"/>
          <p14:tracePt t="49031" x="7734300" y="2559050"/>
          <p14:tracePt t="49042" x="7734300" y="2552700"/>
          <p14:tracePt t="49053" x="7734300" y="2540000"/>
          <p14:tracePt t="49064" x="7734300" y="2533650"/>
          <p14:tracePt t="49076" x="7740650" y="2533650"/>
          <p14:tracePt t="49087" x="7747000" y="2520950"/>
          <p14:tracePt t="49098" x="7759700" y="2514600"/>
          <p14:tracePt t="49109" x="7778750" y="2495550"/>
          <p14:tracePt t="49120" x="7804150" y="2495550"/>
          <p14:tracePt t="49131" x="7829550" y="2489200"/>
          <p14:tracePt t="49143" x="7874000" y="2476500"/>
          <p14:tracePt t="49154" x="7918450" y="2476500"/>
          <p14:tracePt t="49165" x="7975600" y="2476500"/>
          <p14:tracePt t="49176" x="7994650" y="2476500"/>
          <p14:tracePt t="49187" x="8039100" y="2476500"/>
          <p14:tracePt t="49198" x="8070850" y="2476500"/>
          <p14:tracePt t="49210" x="8102600" y="2476500"/>
          <p14:tracePt t="49221" x="8121650" y="2476500"/>
          <p14:tracePt t="49232" x="8147050" y="2476500"/>
          <p14:tracePt t="49243" x="8153400" y="2489200"/>
          <p14:tracePt t="49254" x="8166100" y="2489200"/>
          <p14:tracePt t="49265" x="8166100" y="2495550"/>
          <p14:tracePt t="49276" x="8172450" y="2495550"/>
          <p14:tracePt t="49310" x="8185150" y="2495550"/>
          <p14:tracePt t="49399" x="8172450" y="2495550"/>
          <p14:tracePt t="49410" x="8166100" y="2495550"/>
          <p14:tracePt t="49422" x="8134350" y="2514600"/>
          <p14:tracePt t="49433" x="8070850" y="2514600"/>
          <p14:tracePt t="49444" x="7994650" y="2552700"/>
          <p14:tracePt t="49455" x="7893050" y="2597150"/>
          <p14:tracePt t="49466" x="7785100" y="2647950"/>
          <p14:tracePt t="49477" x="7721600" y="2673350"/>
          <p14:tracePt t="49489" x="7683500" y="2692400"/>
          <p14:tracePt t="49500" x="7632700" y="2730500"/>
          <p14:tracePt t="49511" x="7569200" y="2755900"/>
          <p14:tracePt t="49522" x="7531100" y="2774950"/>
          <p14:tracePt t="49533" x="7518400" y="2787650"/>
          <p14:tracePt t="49544" x="7505700" y="2787650"/>
          <p14:tracePt t="49555" x="7499350" y="2794000"/>
          <p14:tracePt t="49645" x="7499350" y="2787650"/>
          <p14:tracePt t="49667" x="7499350" y="2774950"/>
          <p14:tracePt t="49678" x="7505700" y="2768600"/>
          <p14:tracePt t="49689" x="7505700" y="2755900"/>
          <p14:tracePt t="49701" x="7505700" y="2749550"/>
          <p14:tracePt t="49712" x="7518400" y="2736850"/>
          <p14:tracePt t="49724" x="7524750" y="2730500"/>
          <p14:tracePt t="49734" x="7531100" y="2724150"/>
          <p14:tracePt t="49767" x="7543800" y="2724150"/>
          <p14:tracePt t="49790" x="7550150" y="2724150"/>
          <p14:tracePt t="49801" x="7550150" y="2711450"/>
          <p14:tracePt t="49868" x="7562850" y="2711450"/>
          <p14:tracePt t="50035" x="7569200" y="2711450"/>
          <p14:tracePt t="51274" x="7562850" y="2711450"/>
          <p14:tracePt t="51899" x="7562850" y="2724150"/>
          <p14:tracePt t="51921" x="7562850" y="2730500"/>
          <p14:tracePt t="51943" x="7562850" y="2736850"/>
          <p14:tracePt t="51955" x="7562850" y="2749550"/>
          <p14:tracePt t="51977" x="7562850" y="2768600"/>
          <p14:tracePt t="51988" x="7550150" y="2787650"/>
          <p14:tracePt t="51999" x="7550150" y="2794000"/>
          <p14:tracePt t="52010" x="7531100" y="2819400"/>
          <p14:tracePt t="52022" x="7524750" y="2838450"/>
          <p14:tracePt t="52033" x="7524750" y="2844800"/>
          <p14:tracePt t="52044" x="7505700" y="2882900"/>
          <p14:tracePt t="52055" x="7499350" y="2901950"/>
          <p14:tracePt t="52066" x="7486650" y="2921000"/>
          <p14:tracePt t="52077" x="7480300" y="2940050"/>
          <p14:tracePt t="52088" x="7480300" y="2946400"/>
          <p14:tracePt t="52100" x="7467600" y="2965450"/>
          <p14:tracePt t="52111" x="7461250" y="2965450"/>
          <p14:tracePt t="52122" x="7461250" y="2971800"/>
          <p14:tracePt t="52144" x="7454900" y="2984500"/>
          <p14:tracePt t="52178" x="7454900" y="2990850"/>
          <p14:tracePt t="52300" x="7442200" y="2990850"/>
          <p14:tracePt t="52568" x="7454900" y="2990850"/>
          <p14:tracePt t="53104" x="7454900" y="2984500"/>
          <p14:tracePt t="53115" x="7442200" y="2952750"/>
          <p14:tracePt t="53126" x="7423150" y="2882900"/>
          <p14:tracePt t="53138" x="7378700" y="2774950"/>
          <p14:tracePt t="53148" x="7334250" y="2628900"/>
          <p14:tracePt t="53160" x="7245350" y="2343150"/>
          <p14:tracePt t="53171" x="7137400" y="1962150"/>
          <p14:tracePt t="53182" x="7048500" y="1568450"/>
          <p14:tracePt t="53193" x="6985000" y="1155700"/>
          <p14:tracePt t="53204" x="6972300" y="1003300"/>
          <p14:tracePt t="53215" x="6965950" y="901700"/>
          <p14:tracePt t="53227" x="6940550" y="692150"/>
          <p14:tracePt t="53238" x="6940550" y="647700"/>
          <p14:tracePt t="53249" x="6927850" y="520700"/>
          <p14:tracePt t="53260" x="6927850" y="425450"/>
          <p14:tracePt t="53271" x="6927850" y="368300"/>
          <p14:tracePt t="53282" x="6927850" y="342900"/>
          <p14:tracePt t="53294" x="6927850" y="317500"/>
          <p14:tracePt t="53305" x="6927850" y="298450"/>
          <p14:tracePt t="53316" x="6927850" y="285750"/>
          <p14:tracePt t="53327" x="6927850" y="279400"/>
          <p14:tracePt t="53338" x="6927850" y="273050"/>
          <p14:tracePt t="53349" x="6921500" y="254000"/>
          <p14:tracePt t="53360" x="6908800" y="222250"/>
          <p14:tracePt t="53372" x="6902450" y="196850"/>
          <p14:tracePt t="53383" x="6864350" y="114300"/>
          <p14:tracePt t="53394" x="6832600" y="38100"/>
          <p14:tracePt t="54511" x="6877050" y="88900"/>
          <p14:tracePt t="54521" x="6991350" y="342900"/>
          <p14:tracePt t="54531" x="7099300" y="673100"/>
          <p14:tracePt t="54543" x="7188200" y="946150"/>
          <p14:tracePt t="54552" x="7226300" y="1073150"/>
          <p14:tracePt t="54563" x="7308850" y="1352550"/>
          <p14:tracePt t="54575" x="7353300" y="1574800"/>
          <p14:tracePt t="54586" x="7391400" y="1790700"/>
          <p14:tracePt t="54597" x="7391400" y="1873250"/>
          <p14:tracePt t="54608" x="7397750" y="2025650"/>
          <p14:tracePt t="54619" x="7397750" y="2152650"/>
          <p14:tracePt t="54631" x="7397750" y="2190750"/>
          <p14:tracePt t="54642" x="7397750" y="2260600"/>
          <p14:tracePt t="54653" x="7378700" y="2305050"/>
          <p14:tracePt t="54664" x="7372350" y="2336800"/>
          <p14:tracePt t="54675" x="7359650" y="2349500"/>
          <p14:tracePt t="54686" x="7346950" y="2368550"/>
          <p14:tracePt t="54698" x="7334250" y="2381250"/>
          <p14:tracePt t="54709" x="7315200" y="2381250"/>
          <p14:tracePt t="54720" x="7308850" y="2381250"/>
          <p14:tracePt t="54731" x="7289800" y="2368550"/>
          <p14:tracePt t="54742" x="7270750" y="2343150"/>
          <p14:tracePt t="54753" x="7239000" y="2298700"/>
          <p14:tracePt t="54764" x="7207250" y="2235200"/>
          <p14:tracePt t="54775" x="7175500" y="2178050"/>
          <p14:tracePt t="54787" x="7156450" y="2108200"/>
          <p14:tracePt t="54798" x="7143750" y="2070100"/>
          <p14:tracePt t="54809" x="7118350" y="2025650"/>
          <p14:tracePt t="54820" x="7112000" y="1993900"/>
          <p14:tracePt t="54831" x="7112000" y="1962150"/>
          <p14:tracePt t="54842" x="7099300" y="1949450"/>
          <p14:tracePt t="54854" x="7099300" y="1936750"/>
          <p14:tracePt t="54865" x="7112000" y="1936750"/>
          <p14:tracePt t="54876" x="7124700" y="1936750"/>
          <p14:tracePt t="54887" x="7181850" y="1949450"/>
          <p14:tracePt t="54898" x="7245350" y="2006600"/>
          <p14:tracePt t="54909" x="7315200" y="2101850"/>
          <p14:tracePt t="54921" x="7391400" y="2178050"/>
          <p14:tracePt t="54932" x="7499350" y="2343150"/>
          <p14:tracePt t="54943" x="7569200" y="2495550"/>
          <p14:tracePt t="54954" x="7607300" y="2660650"/>
          <p14:tracePt t="54965" x="7613650" y="2730500"/>
          <p14:tracePt t="54976" x="7632700" y="2857500"/>
          <p14:tracePt t="54987" x="7639050" y="2952750"/>
          <p14:tracePt t="54999" x="7639050" y="3016250"/>
          <p14:tracePt t="55010" x="7626350" y="3054350"/>
          <p14:tracePt t="55021" x="7607300" y="3073400"/>
          <p14:tracePt t="55032" x="7575550" y="3079750"/>
          <p14:tracePt t="56393" x="7607300" y="3098800"/>
          <p14:tracePt t="56405" x="7632700" y="3143250"/>
          <p14:tracePt t="56416" x="7658100" y="3200400"/>
          <p14:tracePt t="56427" x="7715250" y="3295650"/>
          <p14:tracePt t="56438" x="7734300" y="3346450"/>
          <p14:tracePt t="56449" x="7766050" y="3422650"/>
          <p14:tracePt t="56460" x="7804150" y="3530600"/>
          <p14:tracePt t="56471" x="7823200" y="3625850"/>
          <p14:tracePt t="56483" x="7842250" y="3702050"/>
          <p14:tracePt t="56494" x="7842250" y="3784600"/>
          <p14:tracePt t="56505" x="7842250" y="3848100"/>
          <p14:tracePt t="56516" x="7842250" y="3886200"/>
          <p14:tracePt t="56527" x="7842250" y="3917950"/>
          <p14:tracePt t="56538" x="7823200" y="3949700"/>
          <p14:tracePt t="56550" x="7804150" y="3975100"/>
          <p14:tracePt t="56561" x="7785100" y="4000500"/>
          <p14:tracePt t="56572" x="7766050" y="4019550"/>
          <p14:tracePt t="56583" x="7747000" y="4025900"/>
          <p14:tracePt t="56594" x="7734300" y="4044950"/>
          <p14:tracePt t="56605" x="7721600" y="4044950"/>
          <p14:tracePt t="56617" x="7702550" y="4044950"/>
          <p14:tracePt t="56628" x="7683500" y="4064000"/>
          <p14:tracePt t="56650" x="7677150" y="4064000"/>
          <p14:tracePt t="56672" x="7670800" y="4064000"/>
          <p14:tracePt t="57163" x="7658100" y="4064000"/>
          <p14:tracePt t="57353" x="7658100" y="4057650"/>
          <p14:tracePt t="57386" x="7658100" y="4044950"/>
          <p14:tracePt t="57442" x="7658100" y="4038600"/>
          <p14:tracePt t="57498" x="7658100" y="4025900"/>
          <p14:tracePt t="57509" x="7651750" y="4019550"/>
          <p14:tracePt t="57520" x="7639050" y="4019550"/>
          <p14:tracePt t="57531" x="7639050" y="4013200"/>
          <p14:tracePt t="57543" x="7626350" y="4000500"/>
          <p14:tracePt t="57554" x="7613650" y="3981450"/>
          <p14:tracePt t="57565" x="7607300" y="3962400"/>
          <p14:tracePt t="57576" x="7594600" y="3949700"/>
          <p14:tracePt t="57587" x="7575550" y="3930650"/>
          <p14:tracePt t="57598" x="7575550" y="3911600"/>
          <p14:tracePt t="57610" x="7569200" y="3873500"/>
          <p14:tracePt t="57621" x="7569200" y="3867150"/>
          <p14:tracePt t="57632" x="7569200" y="3841750"/>
          <p14:tracePt t="57643" x="7569200" y="3822700"/>
          <p14:tracePt t="57654" x="7569200" y="3810000"/>
          <p14:tracePt t="57665" x="7569200" y="3790950"/>
          <p14:tracePt t="57688" x="7575550" y="3784600"/>
          <p14:tracePt t="57710" x="7588250" y="3778250"/>
          <p14:tracePt t="57721" x="7594600" y="3778250"/>
          <p14:tracePt t="57743" x="7607300" y="3778250"/>
          <p14:tracePt t="57866" x="7594600" y="3778250"/>
          <p14:tracePt t="57877" x="7588250" y="3778250"/>
          <p14:tracePt t="57900" x="7575550" y="3778250"/>
          <p14:tracePt t="57911" x="7562850" y="3778250"/>
          <p14:tracePt t="57922" x="7550150" y="3778250"/>
          <p14:tracePt t="57933" x="7543800" y="3778250"/>
          <p14:tracePt t="57944" x="7524750" y="3765550"/>
          <p14:tracePt t="57955" x="7505700" y="3746500"/>
          <p14:tracePt t="57967" x="7499350" y="3740150"/>
          <p14:tracePt t="57978" x="7486650" y="3733800"/>
          <p14:tracePt t="57989" x="7480300" y="3714750"/>
          <p14:tracePt t="58000" x="7480300" y="3702050"/>
          <p14:tracePt t="58011" x="7467600" y="3683000"/>
          <p14:tracePt t="58022" x="7467600" y="3676650"/>
          <p14:tracePt t="58034" x="7467600" y="3657600"/>
          <p14:tracePt t="58045" x="7467600" y="3651250"/>
          <p14:tracePt t="58056" x="7467600" y="3625850"/>
          <p14:tracePt t="58067" x="7480300" y="3606800"/>
          <p14:tracePt t="58078" x="7480300" y="3575050"/>
          <p14:tracePt t="58089" x="7505700" y="3549650"/>
          <p14:tracePt t="58100" x="7524750" y="3530600"/>
          <p14:tracePt t="58112" x="7550150" y="3511550"/>
          <p14:tracePt t="58123" x="7562850" y="3505200"/>
          <p14:tracePt t="58134" x="7575550" y="3486150"/>
          <p14:tracePt t="58145" x="7588250" y="3479800"/>
          <p14:tracePt t="58156" x="7607300" y="3479800"/>
          <p14:tracePt t="58167" x="7626350" y="3460750"/>
          <p14:tracePt t="58190" x="7632700" y="3454400"/>
          <p14:tracePt t="58223" x="7639050" y="3454400"/>
          <p14:tracePt t="59663" x="7651750" y="3460750"/>
          <p14:tracePt t="59675" x="7658100" y="3467100"/>
          <p14:tracePt t="59685" x="7670800" y="3479800"/>
          <p14:tracePt t="59696" x="7677150" y="3505200"/>
          <p14:tracePt t="59708" x="7696200" y="3530600"/>
          <p14:tracePt t="59719" x="7702550" y="3568700"/>
          <p14:tracePt t="59730" x="7702550" y="3613150"/>
          <p14:tracePt t="59741" x="7702550" y="3651250"/>
          <p14:tracePt t="59752" x="7702550" y="3683000"/>
          <p14:tracePt t="59763" x="7696200" y="3721100"/>
          <p14:tracePt t="59775" x="7677150" y="3746500"/>
          <p14:tracePt t="59786" x="7651750" y="3778250"/>
          <p14:tracePt t="59796" x="7613650" y="3784600"/>
          <p14:tracePt t="59808" x="7594600" y="3790950"/>
          <p14:tracePt t="59819" x="7569200" y="3790950"/>
          <p14:tracePt t="59830" x="7543800" y="3790950"/>
          <p14:tracePt t="59842" x="7524750" y="3790950"/>
          <p14:tracePt t="59853" x="7518400" y="3790950"/>
          <p14:tracePt t="59863" x="7505700" y="3790950"/>
          <p14:tracePt t="59875" x="7499350" y="3784600"/>
          <p14:tracePt t="59886" x="7486650" y="3765550"/>
          <p14:tracePt t="59897" x="7486650" y="3746500"/>
          <p14:tracePt t="59908" x="7486650" y="3714750"/>
          <p14:tracePt t="59919" x="7486650" y="3702050"/>
          <p14:tracePt t="59930" x="7486650" y="3676650"/>
          <p14:tracePt t="59942" x="7499350" y="3651250"/>
          <p14:tracePt t="59953" x="7505700" y="3651250"/>
          <p14:tracePt t="59964" x="7518400" y="3632200"/>
          <p14:tracePt t="59987" x="7524750" y="3625850"/>
          <p14:tracePt t="60009" x="7531100" y="3625850"/>
          <p14:tracePt t="60020" x="7543800" y="3625850"/>
          <p14:tracePt t="60778" x="7543800" y="3638550"/>
          <p14:tracePt t="60790" x="7543800" y="3651250"/>
          <p14:tracePt t="60801" x="7543800" y="3670300"/>
          <p14:tracePt t="60812" x="7543800" y="3683000"/>
          <p14:tracePt t="60823" x="7531100" y="3695700"/>
          <p14:tracePt t="60834" x="7505700" y="3721100"/>
          <p14:tracePt t="60845" x="7480300" y="3759200"/>
          <p14:tracePt t="60858" x="7435850" y="3778250"/>
          <p14:tracePt t="60868" x="7397750" y="3790950"/>
          <p14:tracePt t="60879" x="7359650" y="3790950"/>
          <p14:tracePt t="60890" x="7327900" y="3810000"/>
          <p14:tracePt t="60901" x="7296150" y="3822700"/>
          <p14:tracePt t="60912" x="7270750" y="3822700"/>
          <p14:tracePt t="60925" x="7251700" y="3822700"/>
          <p14:tracePt t="60935" x="7226300" y="3822700"/>
          <p14:tracePt t="60946" x="7226300" y="3810000"/>
          <p14:tracePt t="60958" x="7226300" y="3803650"/>
          <p14:tracePt t="60968" x="7226300" y="3778250"/>
          <p14:tracePt t="60979" x="7226300" y="3746500"/>
          <p14:tracePt t="60992" x="7239000" y="3714750"/>
          <p14:tracePt t="61002" x="7270750" y="3670300"/>
          <p14:tracePt t="61013" x="7308850" y="3625850"/>
          <p14:tracePt t="61025" x="7359650" y="3587750"/>
          <p14:tracePt t="61035" x="7404100" y="3549650"/>
          <p14:tracePt t="61046" x="7442200" y="3530600"/>
          <p14:tracePt t="61058" x="7467600" y="3530600"/>
          <p14:tracePt t="61068" x="7505700" y="3524250"/>
          <p14:tracePt t="61080" x="7531100" y="3524250"/>
          <p14:tracePt t="61092" x="7562850" y="3524250"/>
          <p14:tracePt t="61102" x="7569200" y="3524250"/>
          <p14:tracePt t="61113" x="7575550" y="3524250"/>
          <p14:tracePt t="61135" x="7588250" y="3530600"/>
          <p14:tracePt t="61147" x="7588250" y="3549650"/>
          <p14:tracePt t="61158" x="7588250" y="3562350"/>
          <p14:tracePt t="61169" x="7575550" y="3568700"/>
          <p14:tracePt t="61180" x="7550150" y="3587750"/>
          <p14:tracePt t="61192" x="7524750" y="3587750"/>
          <p14:tracePt t="61202" x="7486650" y="3594100"/>
          <p14:tracePt t="61214" x="7480300" y="3594100"/>
          <p14:tracePt t="61225" x="7442200" y="3594100"/>
          <p14:tracePt t="61236" x="7416800" y="3594100"/>
          <p14:tracePt t="61247" x="7391400" y="3594100"/>
          <p14:tracePt t="61258" x="7378700" y="3587750"/>
          <p14:tracePt t="61269" x="7359650" y="3562350"/>
          <p14:tracePt t="61292" x="7359650" y="3543300"/>
          <p14:tracePt t="61303" x="7359650" y="3524250"/>
          <p14:tracePt t="61314" x="7359650" y="3511550"/>
          <p14:tracePt t="61325" x="7359650" y="3505200"/>
          <p14:tracePt t="61348" x="7359650" y="3498850"/>
          <p14:tracePt t="61370" x="7372350" y="3498850"/>
          <p14:tracePt t="61403" x="7378700" y="3498850"/>
          <p14:tracePt t="61414" x="7378700" y="3505200"/>
          <p14:tracePt t="61426" x="7378700" y="3511550"/>
          <p14:tracePt t="61437" x="7391400" y="3524250"/>
          <p14:tracePt t="61448" x="7391400" y="3530600"/>
          <p14:tracePt t="61459" x="7391400" y="3543300"/>
          <p14:tracePt t="61470" x="7391400" y="3549650"/>
          <p14:tracePt t="61481" x="7391400" y="3562350"/>
          <p14:tracePt t="61504" x="7391400" y="3568700"/>
          <p14:tracePt t="63914" x="7391400" y="3575050"/>
          <p14:tracePt t="63925" x="7391400" y="3587750"/>
          <p14:tracePt t="63936" x="7391400" y="3606800"/>
          <p14:tracePt t="63947" x="7391400" y="3625850"/>
          <p14:tracePt t="63958" x="7391400" y="3638550"/>
          <p14:tracePt t="63970" x="7391400" y="3657600"/>
          <p14:tracePt t="63981" x="7391400" y="3670300"/>
          <p14:tracePt t="63992" x="7391400" y="3676650"/>
          <p14:tracePt t="64003" x="7391400" y="3683000"/>
          <p14:tracePt t="64014" x="7391400" y="3695700"/>
          <p14:tracePt t="64092" x="7391400" y="3702050"/>
          <p14:tracePt t="64282" x="7391400" y="3714750"/>
          <p14:tracePt t="64293" x="7391400" y="3721100"/>
          <p14:tracePt t="64304" x="7391400" y="3733800"/>
          <p14:tracePt t="64315" x="7391400" y="3740150"/>
          <p14:tracePt t="64327" x="7391400" y="3746500"/>
          <p14:tracePt t="64338" x="7391400" y="3759200"/>
          <p14:tracePt t="64349" x="7391400" y="3765550"/>
          <p14:tracePt t="64360" x="7391400" y="3784600"/>
          <p14:tracePt t="64371" x="7378700" y="3790950"/>
          <p14:tracePt t="64382" x="7372350" y="3810000"/>
          <p14:tracePt t="64416" x="7372350" y="3822700"/>
          <p14:tracePt t="65108" x="7372350" y="3829050"/>
          <p14:tracePt t="65141" x="7372350" y="3841750"/>
          <p14:tracePt t="65443" x="7359650" y="3848100"/>
          <p14:tracePt t="65465" x="7353300" y="3854450"/>
          <p14:tracePt t="65476" x="7353300" y="3867150"/>
          <p14:tracePt t="65487" x="7346950" y="3867150"/>
          <p14:tracePt t="65521" x="7334250" y="3873500"/>
          <p14:tracePt t="65543" x="7327900" y="3873500"/>
          <p14:tracePt t="65554" x="7315200" y="3873500"/>
          <p14:tracePt t="65565" x="7308850" y="3873500"/>
          <p14:tracePt t="65576" x="7296150" y="3873500"/>
          <p14:tracePt t="65599" x="7283450" y="3873500"/>
          <p14:tracePt t="65610" x="7270750" y="3854450"/>
          <p14:tracePt t="65621" x="7270750" y="3841750"/>
          <p14:tracePt t="65632" x="7270750" y="3822700"/>
          <p14:tracePt t="65643" x="7270750" y="3790950"/>
          <p14:tracePt t="65655" x="7270750" y="3778250"/>
          <p14:tracePt t="65666" x="7270750" y="3746500"/>
          <p14:tracePt t="65677" x="7270750" y="3733800"/>
          <p14:tracePt t="65688" x="7270750" y="3721100"/>
          <p14:tracePt t="65699" x="7270750" y="3714750"/>
          <p14:tracePt t="65710" x="7283450" y="3714750"/>
          <p14:tracePt t="65721" x="7289800" y="3714750"/>
          <p14:tracePt t="65733" x="7296150" y="3714750"/>
          <p14:tracePt t="65744" x="7308850" y="3714750"/>
          <p14:tracePt t="65755" x="7315200" y="3714750"/>
          <p14:tracePt t="65766" x="7327900" y="3714750"/>
          <p14:tracePt t="65777" x="7334250" y="3714750"/>
          <p14:tracePt t="65800" x="7346950" y="3714750"/>
          <p14:tracePt t="65833" x="7346950" y="3721100"/>
          <p14:tracePt t="65900" x="7346950" y="3733800"/>
          <p14:tracePt t="66168" x="7346950" y="3740150"/>
          <p14:tracePt t="66179" x="7346950" y="3746500"/>
          <p14:tracePt t="66190" x="7346950" y="3759200"/>
          <p14:tracePt t="66201" x="7346950" y="3765550"/>
          <p14:tracePt t="66212" x="7346950" y="3784600"/>
          <p14:tracePt t="66225" x="7327900" y="3790950"/>
          <p14:tracePt t="66235" x="7308850" y="3810000"/>
          <p14:tracePt t="66246" x="7270750" y="3822700"/>
          <p14:tracePt t="66257" x="7239000" y="3829050"/>
          <p14:tracePt t="66268" x="7219950" y="3829050"/>
          <p14:tracePt t="66279" x="7200900" y="3829050"/>
          <p14:tracePt t="66292" x="7162800" y="3841750"/>
          <p14:tracePt t="66302" x="7143750" y="3841750"/>
          <p14:tracePt t="66313" x="7124700" y="3841750"/>
          <p14:tracePt t="66325" x="7118350" y="3841750"/>
          <p14:tracePt t="66335" x="7112000" y="3841750"/>
          <p14:tracePt t="66346" x="7112000" y="3829050"/>
          <p14:tracePt t="66357" x="7112000" y="3810000"/>
          <p14:tracePt t="66369" x="7112000" y="3803650"/>
          <p14:tracePt t="66380" x="7112000" y="3778250"/>
          <p14:tracePt t="66392" x="7112000" y="3765550"/>
          <p14:tracePt t="66402" x="7118350" y="3746500"/>
          <p14:tracePt t="66413" x="7124700" y="3740150"/>
          <p14:tracePt t="66425" x="7143750" y="3733800"/>
          <p14:tracePt t="66436" x="7162800" y="3714750"/>
          <p14:tracePt t="66447" x="7181850" y="3714750"/>
          <p14:tracePt t="66459" x="7200900" y="3702050"/>
          <p14:tracePt t="66469" x="7219950" y="3695700"/>
          <p14:tracePt t="66480" x="7239000" y="3695700"/>
          <p14:tracePt t="66492" x="7251700" y="3695700"/>
          <p14:tracePt t="66503" x="7270750" y="3695700"/>
          <p14:tracePt t="66514" x="7283450" y="3695700"/>
          <p14:tracePt t="66525" x="7289800" y="3695700"/>
          <p14:tracePt t="66547" x="7296150" y="3695700"/>
          <p14:tracePt t="66592" x="7308850" y="3695700"/>
          <p14:tracePt t="66904" x="7308850" y="3702050"/>
          <p14:tracePt t="66915" x="7315200" y="3714750"/>
          <p14:tracePt t="66927" x="7327900" y="3714750"/>
          <p14:tracePt t="66938" x="7327900" y="3721100"/>
          <p14:tracePt t="66949" x="7334250" y="3733800"/>
          <p14:tracePt t="66971" x="7334250" y="3740150"/>
          <p14:tracePt t="66982" x="7346950" y="3740150"/>
          <p14:tracePt t="67005" x="7346950" y="3746500"/>
          <p14:tracePt t="67116" x="7346950" y="3759200"/>
          <p14:tracePt t="67161" x="7334250" y="3765550"/>
          <p14:tracePt t="67172" x="7334250" y="3784600"/>
          <p14:tracePt t="67183" x="7327900" y="3790950"/>
          <p14:tracePt t="67195" x="7308850" y="3822700"/>
          <p14:tracePt t="67206" x="7296150" y="3848100"/>
          <p14:tracePt t="67217" x="7289800" y="3854450"/>
          <p14:tracePt t="67228" x="7283450" y="3886200"/>
          <p14:tracePt t="67239" x="7264400" y="3911600"/>
          <p14:tracePt t="67250" x="7251700" y="3937000"/>
          <p14:tracePt t="67262" x="7245350" y="3956050"/>
          <p14:tracePt t="67272" x="7239000" y="3962400"/>
          <p14:tracePt t="67284" x="7226300" y="3981450"/>
          <p14:tracePt t="67295" x="7226300" y="3994150"/>
          <p14:tracePt t="67306" x="7219950" y="3994150"/>
          <p14:tracePt t="67317" x="7219950" y="4000500"/>
          <p14:tracePt t="67328" x="7219950" y="4013200"/>
          <p14:tracePt t="67339" x="7207250" y="4013200"/>
          <p14:tracePt t="67351" x="7207250" y="4019550"/>
          <p14:tracePt t="67429" x="7207250" y="4025900"/>
          <p14:tracePt t="67574" x="7207250" y="4019550"/>
          <p14:tracePt t="68987" x="7219950" y="4019550"/>
          <p14:tracePt t="68999" x="7226300" y="4025900"/>
          <p14:tracePt t="69009" x="7226300" y="4038600"/>
          <p14:tracePt t="69020" x="7239000" y="4044950"/>
          <p14:tracePt t="69032" x="7239000" y="4057650"/>
          <p14:tracePt t="69054" x="7239000" y="4064000"/>
          <p14:tracePt t="69076" x="7239000" y="4070350"/>
          <p14:tracePt t="69612" x="7239000" y="4083050"/>
          <p14:tracePt t="69646" x="7239000" y="4102100"/>
          <p14:tracePt t="69657" x="7239000" y="4108450"/>
          <p14:tracePt t="69679" x="7239000" y="4127500"/>
          <p14:tracePt t="69690" x="7239000" y="4146550"/>
          <p14:tracePt t="69701" x="7239000" y="4165600"/>
          <p14:tracePt t="69713" x="7239000" y="4171950"/>
          <p14:tracePt t="69723" x="7239000" y="4191000"/>
          <p14:tracePt t="69735" x="7239000" y="4210050"/>
          <p14:tracePt t="69746" x="7239000" y="4229100"/>
          <p14:tracePt t="69757" x="7239000" y="4241800"/>
          <p14:tracePt t="69768" x="7226300" y="4273550"/>
          <p14:tracePt t="69779" x="7226300" y="4279900"/>
          <p14:tracePt t="69790" x="7226300" y="4292600"/>
          <p14:tracePt t="69813" x="7219950" y="4292600"/>
          <p14:tracePt t="70147" x="7219950" y="4298950"/>
          <p14:tracePt t="74455" x="7264400" y="4298950"/>
          <p14:tracePt t="74466" x="7315200" y="4298950"/>
          <p14:tracePt t="74477" x="7378700" y="4298950"/>
          <p14:tracePt t="74488" x="7423150" y="4298950"/>
          <p14:tracePt t="74499" x="7505700" y="4298950"/>
          <p14:tracePt t="74510" x="7569200" y="4298950"/>
          <p14:tracePt t="74522" x="7588250" y="4298950"/>
          <p14:tracePt t="74533" x="7632700" y="4298950"/>
          <p14:tracePt t="74544" x="7670800" y="4298950"/>
          <p14:tracePt t="74555" x="7683500" y="4298950"/>
          <p14:tracePt t="74566" x="7702550" y="4292600"/>
          <p14:tracePt t="74577" x="7702550" y="4298950"/>
          <p14:tracePt t="74588" x="7715250" y="4298950"/>
          <p14:tracePt t="74622" x="7696200" y="4305300"/>
          <p14:tracePt t="74633" x="7683500" y="4305300"/>
          <p14:tracePt t="74644" x="7677150" y="4305300"/>
          <p14:tracePt t="74655" x="7658100" y="4305300"/>
          <p14:tracePt t="74667" x="7651750" y="4305300"/>
          <p14:tracePt t="74678" x="7639050" y="4305300"/>
          <p14:tracePt t="74689" x="7626350" y="4305300"/>
          <p14:tracePt t="74745" x="7626350" y="4298950"/>
          <p14:tracePt t="74756" x="7658100" y="4260850"/>
          <p14:tracePt t="74767" x="7696200" y="4254500"/>
          <p14:tracePt t="74778" x="7778750" y="4241800"/>
          <p14:tracePt t="74789" x="7886700" y="4229100"/>
          <p14:tracePt t="74801" x="8001000" y="4229100"/>
          <p14:tracePt t="74812" x="8172450" y="4229100"/>
          <p14:tracePt t="74823" x="8324850" y="4229100"/>
          <p14:tracePt t="74834" x="8470900" y="4254500"/>
          <p14:tracePt t="74845" x="8521700" y="4273550"/>
          <p14:tracePt t="74856" x="8629650" y="4318000"/>
          <p14:tracePt t="74867" x="8661400" y="4337050"/>
          <p14:tracePt t="74879" x="8724900" y="4368800"/>
          <p14:tracePt t="74890" x="8756650" y="4400550"/>
          <p14:tracePt t="74901" x="8769350" y="4400550"/>
          <p14:tracePt t="74912" x="8813800" y="4425950"/>
          <p14:tracePt t="74923" x="8820150" y="4432300"/>
          <p14:tracePt t="74946" x="8832850" y="4432300"/>
          <p14:tracePt t="79286" x="8832850" y="4445000"/>
          <p14:tracePt t="79297" x="8832850" y="4457700"/>
          <p14:tracePt t="79310" x="8801100" y="4508500"/>
          <p14:tracePt t="79320" x="8769350" y="4578350"/>
          <p14:tracePt t="79331" x="8724900" y="4667250"/>
          <p14:tracePt t="79343" x="8648700" y="4787900"/>
          <p14:tracePt t="79353" x="8559800" y="4927600"/>
          <p14:tracePt t="79364" x="8470900" y="5067300"/>
          <p14:tracePt t="79376" x="8369300" y="5187950"/>
          <p14:tracePt t="79387" x="8242300" y="5353050"/>
          <p14:tracePt t="79398" x="8134350" y="5461000"/>
          <p14:tracePt t="79410" x="7981950" y="5588000"/>
          <p14:tracePt t="79420" x="7854950" y="5670550"/>
          <p14:tracePt t="79431" x="7785100" y="5715000"/>
          <p14:tracePt t="79443" x="7670800" y="5778500"/>
          <p14:tracePt t="79454" x="7550150" y="5829300"/>
          <p14:tracePt t="79465" x="7480300" y="5873750"/>
          <p14:tracePt t="79476" x="7391400" y="5892800"/>
          <p14:tracePt t="79487" x="7359650" y="5892800"/>
          <p14:tracePt t="79498" x="7327900" y="5911850"/>
          <p14:tracePt t="79510" x="7289800" y="5911850"/>
          <p14:tracePt t="79521" x="7270750" y="5911850"/>
          <p14:tracePt t="79532" x="7251700" y="5911850"/>
          <p14:tracePt t="79543" x="7239000" y="5911850"/>
          <p14:tracePt t="79554" x="7207250" y="5911850"/>
          <p14:tracePt t="79565" x="7200900" y="5905500"/>
          <p14:tracePt t="79576" x="7181850" y="5892800"/>
          <p14:tracePt t="79588" x="7162800" y="5886450"/>
          <p14:tracePt t="79599" x="7124700" y="5867400"/>
          <p14:tracePt t="79610" x="7099300" y="5854700"/>
          <p14:tracePt t="79621" x="7067550" y="5842000"/>
          <p14:tracePt t="79632" x="7048500" y="5829300"/>
          <p14:tracePt t="79643" x="7016750" y="5810250"/>
          <p14:tracePt t="79655" x="6991350" y="5797550"/>
          <p14:tracePt t="79666" x="6972300" y="5797550"/>
          <p14:tracePt t="79677" x="6959600" y="5778500"/>
          <p14:tracePt t="79688" x="6946900" y="5778500"/>
          <p14:tracePt t="79699" x="6940550" y="5778500"/>
          <p14:tracePt t="79710" x="6940550" y="5765800"/>
          <p14:tracePt t="79733" x="6927850" y="5765800"/>
          <p14:tracePt t="79766" x="6921500" y="5765800"/>
          <p14:tracePt t="79844" x="6908800" y="5765800"/>
          <p14:tracePt t="81406" x="6896100" y="5765800"/>
          <p14:tracePt t="81418" x="6877050" y="5765800"/>
          <p14:tracePt t="81429" x="6858000" y="5765800"/>
          <p14:tracePt t="81440" x="6832600" y="5765800"/>
          <p14:tracePt t="81451" x="6788150" y="5765800"/>
          <p14:tracePt t="81462" x="6737350" y="5765800"/>
          <p14:tracePt t="81473" x="6692900" y="5765800"/>
          <p14:tracePt t="81485" x="6648450" y="5765800"/>
          <p14:tracePt t="81496" x="6623050" y="5765800"/>
          <p14:tracePt t="81507" x="6578600" y="5765800"/>
          <p14:tracePt t="81518" x="6540500" y="5765800"/>
          <p14:tracePt t="81529" x="6521450" y="5765800"/>
          <p14:tracePt t="81540" x="6496050" y="5765800"/>
          <p14:tracePt t="81552" x="6489700" y="5765800"/>
          <p14:tracePt t="81563" x="6470650" y="5759450"/>
          <p14:tracePt t="81574" x="6457950" y="5746750"/>
          <p14:tracePt t="81585" x="6451600" y="5740400"/>
          <p14:tracePt t="81596" x="6451600" y="5734050"/>
          <p14:tracePt t="81607" x="6451600" y="5721350"/>
          <p14:tracePt t="81618" x="6451600" y="5715000"/>
          <p14:tracePt t="81630" x="6451600" y="5702300"/>
          <p14:tracePt t="81652" x="6451600" y="5695950"/>
          <p14:tracePt t="81674" x="6451600" y="5689600"/>
          <p14:tracePt t="81697" x="6470650" y="5676900"/>
          <p14:tracePt t="81709" x="6489700" y="5670550"/>
          <p14:tracePt t="81719" x="6515100" y="5670550"/>
          <p14:tracePt t="81730" x="6572250" y="5651500"/>
          <p14:tracePt t="81741" x="6604000" y="5651500"/>
          <p14:tracePt t="81752" x="6642100" y="5638800"/>
          <p14:tracePt t="81764" x="6692900" y="5632450"/>
          <p14:tracePt t="81776" x="6711950" y="5632450"/>
          <p14:tracePt t="81786" x="6769100" y="5632450"/>
          <p14:tracePt t="81797" x="6788150" y="5632450"/>
          <p14:tracePt t="81808" x="6832600" y="5632450"/>
          <p14:tracePt t="81819" x="6858000" y="5632450"/>
          <p14:tracePt t="81830" x="6877050" y="5632450"/>
          <p14:tracePt t="81843" x="6902450" y="5632450"/>
          <p14:tracePt t="81853" x="6927850" y="5632450"/>
          <p14:tracePt t="81864" x="6972300" y="5632450"/>
          <p14:tracePt t="81876" x="6991350" y="5632450"/>
          <p14:tracePt t="81886" x="7029450" y="5632450"/>
          <p14:tracePt t="81897" x="7048500" y="5632450"/>
          <p14:tracePt t="81910" x="7067550" y="5632450"/>
          <p14:tracePt t="81920" x="7092950" y="5632450"/>
          <p14:tracePt t="81931" x="7112000" y="5632450"/>
          <p14:tracePt t="81943" x="7137400" y="5632450"/>
          <p14:tracePt t="81953" x="7156450" y="5632450"/>
          <p14:tracePt t="81964" x="7162800" y="5632450"/>
          <p14:tracePt t="81976" x="7175500" y="5632450"/>
          <p14:tracePt t="81998" x="7181850" y="5632450"/>
          <p14:tracePt t="82020" x="7188200" y="5632450"/>
          <p14:tracePt t="82042" x="7200900" y="5632450"/>
          <p14:tracePt t="82188" x="7207250" y="5632450"/>
          <p14:tracePt t="82232" x="7219950" y="5632450"/>
          <p14:tracePt t="82266" x="7226300" y="5632450"/>
          <p14:tracePt t="82321" x="7239000" y="5632450"/>
          <p14:tracePt t="85524" x="7239000" y="5638800"/>
          <p14:tracePt t="85546" x="7226300" y="5651500"/>
          <p14:tracePt t="85557" x="7226300" y="5657850"/>
          <p14:tracePt t="85569" x="7226300" y="5670550"/>
          <p14:tracePt t="85580" x="7219950" y="5676900"/>
          <p14:tracePt t="85602" x="7207250" y="5695950"/>
          <p14:tracePt t="85613" x="7200900" y="5695950"/>
          <p14:tracePt t="85624" x="7188200" y="5715000"/>
          <p14:tracePt t="85636" x="7181850" y="5721350"/>
          <p14:tracePt t="85647" x="7175500" y="5734050"/>
          <p14:tracePt t="85658" x="7162800" y="5740400"/>
          <p14:tracePt t="85669" x="7156450" y="5740400"/>
          <p14:tracePt t="85691" x="7143750" y="5746750"/>
          <p14:tracePt t="85702" x="7137400" y="5746750"/>
          <p14:tracePt t="86127" x="7137400" y="5740400"/>
          <p14:tracePt t="86138" x="7137400" y="5734050"/>
          <p14:tracePt t="86149" x="7137400" y="5721350"/>
          <p14:tracePt t="86160" x="7137400" y="5702300"/>
          <p14:tracePt t="86171" x="7143750" y="5689600"/>
          <p14:tracePt t="86182" x="7162800" y="5670550"/>
          <p14:tracePt t="86193" x="7188200" y="5638800"/>
          <p14:tracePt t="86205" x="7207250" y="5632450"/>
          <p14:tracePt t="86216" x="7239000" y="5626100"/>
          <p14:tracePt t="86227" x="7264400" y="5626100"/>
          <p14:tracePt t="86238" x="7296150" y="5607050"/>
          <p14:tracePt t="86249" x="7353300" y="5607050"/>
          <p14:tracePt t="86260" x="7391400" y="5607050"/>
          <p14:tracePt t="86272" x="7423150" y="5607050"/>
          <p14:tracePt t="86283" x="7467600" y="5607050"/>
          <p14:tracePt t="86294" x="7524750" y="5626100"/>
          <p14:tracePt t="86305" x="7562850" y="5638800"/>
          <p14:tracePt t="86316" x="7588250" y="5670550"/>
          <p14:tracePt t="86327" x="7626350" y="5702300"/>
          <p14:tracePt t="86339" x="7639050" y="5721350"/>
          <p14:tracePt t="86350" x="7658100" y="5759450"/>
          <p14:tracePt t="86361" x="7677150" y="5765800"/>
          <p14:tracePt t="86372" x="7683500" y="5778500"/>
          <p14:tracePt t="86383" x="7696200" y="5803900"/>
          <p14:tracePt t="86394" x="7696200" y="5810250"/>
          <p14:tracePt t="86417" x="7702550" y="5822950"/>
          <p14:tracePt t="86528" x="7734300" y="5810250"/>
          <p14:tracePt t="86539" x="7759700" y="5803900"/>
          <p14:tracePt t="86551" x="7791450" y="5797550"/>
          <p14:tracePt t="86562" x="7848600" y="5797550"/>
          <p14:tracePt t="86573" x="7905750" y="5797550"/>
          <p14:tracePt t="86584" x="7975600" y="5797550"/>
          <p14:tracePt t="86595" x="8058150" y="5797550"/>
          <p14:tracePt t="86606" x="8166100" y="5797550"/>
          <p14:tracePt t="86617" x="8255000" y="5810250"/>
          <p14:tracePt t="86629" x="8337550" y="5842000"/>
          <p14:tracePt t="86640" x="8369300" y="5854700"/>
          <p14:tracePt t="86651" x="8464550" y="5911850"/>
          <p14:tracePt t="86662" x="8534400" y="5949950"/>
          <p14:tracePt t="86673" x="8572500" y="5969000"/>
          <p14:tracePt t="86684" x="8623300" y="5994400"/>
          <p14:tracePt t="86696" x="8648700" y="6013450"/>
          <p14:tracePt t="86707" x="8667750" y="6019800"/>
          <p14:tracePt t="86718" x="8686800" y="6038850"/>
          <p14:tracePt t="86729" x="8693150" y="6038850"/>
          <p14:tracePt t="86740" x="8705850" y="6045200"/>
          <p14:tracePt t="86774" x="8705850" y="6057900"/>
          <p14:tracePt t="86863" x="8750300" y="6038850"/>
          <p14:tracePt t="86874" x="8813800" y="6026150"/>
          <p14:tracePt t="86885" x="8896350" y="6013450"/>
          <p14:tracePt t="86897" x="8940800" y="6013450"/>
          <p14:tracePt t="86908" x="9017000" y="6013450"/>
          <p14:tracePt t="86919" x="9099550" y="6013450"/>
          <p14:tracePt t="86930" x="9131300" y="6013450"/>
          <p14:tracePt t="86941" x="9188450" y="6013450"/>
          <p14:tracePt t="86952" x="9226550" y="6013450"/>
          <p14:tracePt t="86964" x="9251950" y="6013450"/>
          <p14:tracePt t="86976" x="9264650" y="6013450"/>
          <p14:tracePt t="86986" x="9271000" y="6013450"/>
          <p14:tracePt t="87008" x="9271000" y="6019800"/>
          <p14:tracePt t="87019" x="9207500" y="6026150"/>
          <p14:tracePt t="87031" x="9144000" y="6045200"/>
          <p14:tracePt t="87043" x="9029700" y="6076950"/>
          <p14:tracePt t="87053" x="8959850" y="6083300"/>
          <p14:tracePt t="87064" x="8858250" y="6089650"/>
          <p14:tracePt t="87076" x="8813800" y="6089650"/>
          <p14:tracePt t="87086" x="8737600" y="6102350"/>
          <p14:tracePt t="87097" x="8686800" y="6102350"/>
          <p14:tracePt t="87108" x="8642350" y="6102350"/>
          <p14:tracePt t="87120" x="8616950" y="6102350"/>
          <p14:tracePt t="87131" x="8597900" y="6102350"/>
          <p14:tracePt t="87143" x="8597900" y="6089650"/>
          <p14:tracePt t="87153" x="8585200" y="6064250"/>
          <p14:tracePt t="87164" x="8585200" y="6038850"/>
          <p14:tracePt t="87176" x="8623300" y="6013450"/>
          <p14:tracePt t="87187" x="8680450" y="5969000"/>
          <p14:tracePt t="87198" x="8724900" y="5949950"/>
          <p14:tracePt t="87210" x="8775700" y="5918200"/>
          <p14:tracePt t="87220" x="8801100" y="5918200"/>
          <p14:tracePt t="87231" x="8877300" y="5911850"/>
          <p14:tracePt t="87243" x="8909050" y="5911850"/>
          <p14:tracePt t="87254" x="8940800" y="5911850"/>
          <p14:tracePt t="87276" x="8947150" y="5949950"/>
          <p14:tracePt t="87287" x="8940800" y="5994400"/>
          <p14:tracePt t="87298" x="8839200" y="6057900"/>
          <p14:tracePt t="87310" x="8680450" y="6134100"/>
          <p14:tracePt t="87321" x="8470900" y="6197600"/>
          <p14:tracePt t="87332" x="8147050" y="6242050"/>
          <p14:tracePt t="87343" x="7804150" y="6292850"/>
          <p14:tracePt t="87354" x="7658100" y="6292850"/>
          <p14:tracePt t="87365" x="7550150" y="6292850"/>
          <p14:tracePt t="87377" x="7327900" y="6292850"/>
          <p14:tracePt t="87387" x="7175500" y="6292850"/>
          <p14:tracePt t="87399" x="7073900" y="6273800"/>
          <p14:tracePt t="87410" x="6991350" y="6235700"/>
          <p14:tracePt t="87421" x="6940550" y="6210300"/>
          <p14:tracePt t="87432" x="6896100" y="6172200"/>
          <p14:tracePt t="87443" x="6877050" y="6134100"/>
          <p14:tracePt t="87454" x="6858000" y="6102350"/>
          <p14:tracePt t="87466" x="6858000" y="6089650"/>
          <p14:tracePt t="87477" x="6845300" y="6076950"/>
          <p14:tracePt t="87488" x="6838950" y="6045200"/>
          <p14:tracePt t="87499" x="6838950" y="6026150"/>
          <p14:tracePt t="87510" x="6838950" y="6019800"/>
          <p14:tracePt t="87521" x="6838950" y="6013450"/>
          <p14:tracePt t="87555" x="6838950" y="6000750"/>
          <p14:tracePt t="87566" x="6864350" y="5994400"/>
          <p14:tracePt t="87577" x="6921500" y="5994400"/>
          <p14:tracePt t="87588" x="6991350" y="5981700"/>
          <p14:tracePt t="87599" x="7188200" y="5956300"/>
          <p14:tracePt t="87611" x="7289800" y="5956300"/>
          <p14:tracePt t="87622" x="7486650" y="5956300"/>
          <p14:tracePt t="87633" x="7854950" y="5956300"/>
          <p14:tracePt t="87644" x="7981950" y="5956300"/>
          <p14:tracePt t="87655" x="8242300" y="5956300"/>
          <p14:tracePt t="87666" x="8464550" y="5956300"/>
          <p14:tracePt t="87678" x="8667750" y="5956300"/>
          <p14:tracePt t="87689" x="8896350" y="5956300"/>
          <p14:tracePt t="87700" x="8959850" y="5956300"/>
          <p14:tracePt t="87711" x="9112250" y="5956300"/>
          <p14:tracePt t="87722" x="9239250" y="5956300"/>
          <p14:tracePt t="87733" x="9283700" y="5956300"/>
          <p14:tracePt t="87744" x="9417050" y="5956300"/>
          <p14:tracePt t="87756" x="9442450" y="5956300"/>
          <p14:tracePt t="87767" x="9486900" y="5956300"/>
          <p14:tracePt t="87778" x="9531350" y="5956300"/>
          <p14:tracePt t="87789" x="9569450" y="5956300"/>
          <p14:tracePt t="87800" x="9588500" y="5956300"/>
          <p14:tracePt t="87811" x="9607550" y="5956300"/>
          <p14:tracePt t="87823" x="9613900" y="5956300"/>
          <p14:tracePt t="87834" x="9632950" y="5956300"/>
          <p14:tracePt t="87856" x="9639300" y="5956300"/>
          <p14:tracePt t="87934" x="9632950" y="5956300"/>
          <p14:tracePt t="87945" x="9626600" y="5969000"/>
          <p14:tracePt t="87956" x="9594850" y="5981700"/>
          <p14:tracePt t="87968" x="9569450" y="5981700"/>
          <p14:tracePt t="87979" x="9563100" y="5994400"/>
          <p14:tracePt t="87990" x="9531350" y="6013450"/>
          <p14:tracePt t="88001" x="9518650" y="6013450"/>
          <p14:tracePt t="88013" x="9499600" y="6019800"/>
          <p14:tracePt t="88023" x="9480550" y="6019800"/>
          <p14:tracePt t="88035" x="9467850" y="6026150"/>
          <p14:tracePt t="88079" x="9480550" y="6026150"/>
          <p14:tracePt t="88090" x="9544050" y="6026150"/>
          <p14:tracePt t="88102" x="9588500" y="6026150"/>
          <p14:tracePt t="88113" x="9652000" y="6013450"/>
          <p14:tracePt t="88124" x="9683750" y="6000750"/>
          <p14:tracePt t="88135" x="9740900" y="6000750"/>
          <p14:tracePt t="88146" x="9779000" y="5994400"/>
          <p14:tracePt t="88157" x="9804400" y="5981700"/>
          <p14:tracePt t="88168" x="9829800" y="5981700"/>
          <p14:tracePt t="88180" x="9842500" y="5981700"/>
          <p14:tracePt t="88191" x="9848850" y="5981700"/>
          <p14:tracePt t="88213" x="9855200" y="5981700"/>
          <p14:tracePt t="95421" x="9848850" y="5981700"/>
          <p14:tracePt t="95522" x="9842500" y="5994400"/>
          <p14:tracePt t="95533" x="9829800" y="6000750"/>
          <p14:tracePt t="95544" x="9804400" y="6019800"/>
          <p14:tracePt t="95555" x="9759950" y="6057900"/>
          <p14:tracePt t="95566" x="9721850" y="6076950"/>
          <p14:tracePt t="95578" x="9677400" y="6102350"/>
          <p14:tracePt t="95589" x="9607550" y="6121400"/>
          <p14:tracePt t="95600" x="9550400" y="6153150"/>
          <p14:tracePt t="95611" x="9467850" y="6172200"/>
          <p14:tracePt t="95622" x="9410700" y="6184900"/>
          <p14:tracePt t="95633" x="9334500" y="6191250"/>
          <p14:tracePt t="95645" x="9271000" y="6191250"/>
          <p14:tracePt t="95656" x="9220200" y="6197600"/>
          <p14:tracePt t="95667" x="9156700" y="6197600"/>
          <p14:tracePt t="95678" x="9099550" y="6197600"/>
          <p14:tracePt t="95689" x="9048750" y="6197600"/>
          <p14:tracePt t="95700" x="8991600" y="6197600"/>
          <p14:tracePt t="95711" x="8947150" y="6197600"/>
          <p14:tracePt t="95723" x="8902700" y="6197600"/>
          <p14:tracePt t="95734" x="8883650" y="6197600"/>
          <p14:tracePt t="95745" x="8839200" y="6197600"/>
          <p14:tracePt t="95756" x="8813800" y="6197600"/>
          <p14:tracePt t="95767" x="8788400" y="6197600"/>
          <p14:tracePt t="95778" x="8769350" y="6197600"/>
          <p14:tracePt t="95790" x="8750300" y="6197600"/>
          <p14:tracePt t="95801" x="8737600" y="6197600"/>
          <p14:tracePt t="95812" x="8731250" y="6197600"/>
          <p14:tracePt t="95823" x="8724900" y="6197600"/>
          <p14:tracePt t="95857" x="8712200" y="6197600"/>
          <p14:tracePt t="96336" x="8724900" y="6197600"/>
          <p14:tracePt t="96381" x="8731250" y="6197600"/>
          <p14:tracePt t="96414" x="8737600" y="6197600"/>
          <p14:tracePt t="96459" x="8750300" y="6197600"/>
          <p14:tracePt t="97877" x="8737600" y="6197600"/>
          <p14:tracePt t="97887" x="8724900" y="6197600"/>
          <p14:tracePt t="97898" x="8705850" y="6210300"/>
          <p14:tracePt t="97911" x="8686800" y="6216650"/>
          <p14:tracePt t="97921" x="8667750" y="6216650"/>
          <p14:tracePt t="97932" x="8648700" y="6229350"/>
          <p14:tracePt t="97944" x="8623300" y="6229350"/>
          <p14:tracePt t="97954" x="8604250" y="6229350"/>
          <p14:tracePt t="97965" x="8585200" y="6229350"/>
          <p14:tracePt t="97977" x="8572500" y="6229350"/>
          <p14:tracePt t="97988" x="8540750" y="6229350"/>
          <p14:tracePt t="97999" x="8509000" y="6229350"/>
          <p14:tracePt t="98011" x="8477250" y="6229350"/>
          <p14:tracePt t="98021" x="8451850" y="6229350"/>
          <p14:tracePt t="98032" x="8413750" y="6229350"/>
          <p14:tracePt t="98044" x="8388350" y="6229350"/>
          <p14:tracePt t="98055" x="8343900" y="6235700"/>
          <p14:tracePt t="98066" x="8299450" y="6254750"/>
          <p14:tracePt t="98077" x="8242300" y="6261100"/>
          <p14:tracePt t="98088" x="8191500" y="6273800"/>
          <p14:tracePt t="98099" x="8070850" y="6292850"/>
          <p14:tracePt t="98111" x="7994650" y="6318250"/>
          <p14:tracePt t="98122" x="7886700" y="6337300"/>
          <p14:tracePt t="98133" x="7766050" y="6369050"/>
          <p14:tracePt t="98144" x="7632700" y="6388100"/>
          <p14:tracePt t="98155" x="7480300" y="6413500"/>
          <p14:tracePt t="98166" x="7308850" y="6445250"/>
          <p14:tracePt t="98177" x="7245350" y="6451600"/>
          <p14:tracePt t="98189" x="7137400" y="6464300"/>
          <p14:tracePt t="98200" x="7016750" y="6470650"/>
          <p14:tracePt t="98211" x="6940550" y="6477000"/>
          <p14:tracePt t="98222" x="6845300" y="6489700"/>
          <p14:tracePt t="98233" x="6769100" y="6489700"/>
          <p14:tracePt t="98244" x="6750050" y="6489700"/>
          <p14:tracePt t="98255" x="6692900" y="6489700"/>
          <p14:tracePt t="98267" x="6661150" y="6489700"/>
          <p14:tracePt t="98278" x="6642100" y="6489700"/>
          <p14:tracePt t="98289" x="6623050" y="6477000"/>
          <p14:tracePt t="98300" x="6616700" y="6477000"/>
          <p14:tracePt t="98311" x="6604000" y="6477000"/>
          <p14:tracePt t="98322" x="6604000" y="6470650"/>
          <p14:tracePt t="98334" x="6597650" y="6464300"/>
          <p14:tracePt t="98345" x="6597650" y="6451600"/>
          <p14:tracePt t="98356" x="6597650" y="6432550"/>
          <p14:tracePt t="98378" x="6584950" y="6426200"/>
          <p14:tracePt t="98389" x="6584950" y="6413500"/>
          <p14:tracePt t="98401" x="6584950" y="6407150"/>
          <p14:tracePt t="98412" x="6584950" y="6400800"/>
          <p14:tracePt t="98423" x="6584950" y="6388100"/>
          <p14:tracePt t="98434" x="6584950" y="6381750"/>
          <p14:tracePt t="98445" x="6578600" y="6381750"/>
          <p14:tracePt t="98456" x="6578600" y="6369050"/>
          <p14:tracePt t="98479" x="6578600" y="6362700"/>
          <p14:tracePt t="98847" x="6572250" y="6362700"/>
          <p14:tracePt t="98858" x="6515100" y="6362700"/>
          <p14:tracePt t="98869" x="6445250" y="6362700"/>
          <p14:tracePt t="98880" x="6318250" y="6343650"/>
          <p14:tracePt t="98891" x="6191250" y="6305550"/>
          <p14:tracePt t="98903" x="5886450" y="6210300"/>
          <p14:tracePt t="98914" x="5467350" y="6038850"/>
          <p14:tracePt t="98925" x="4946650" y="5778500"/>
          <p14:tracePt t="98936" x="4406900" y="5499100"/>
          <p14:tracePt t="98947" x="3759200" y="5048250"/>
          <p14:tracePt t="98958" x="3124200" y="4603750"/>
          <p14:tracePt t="98970" x="2927350" y="4425950"/>
          <p14:tracePt t="98981" x="2457450" y="3937000"/>
          <p14:tracePt t="98992" x="2089150" y="3505200"/>
          <p14:tracePt t="99003" x="1803400" y="3098800"/>
          <p14:tracePt t="99014" x="1739900" y="2940050"/>
          <p14:tracePt t="99025" x="1619250" y="2647950"/>
          <p14:tracePt t="99037" x="1587500" y="2425700"/>
          <p14:tracePt t="99048" x="1587500" y="2286000"/>
          <p14:tracePt t="99060" x="1606550" y="1917700"/>
          <p14:tracePt t="99070" x="1739900" y="1739900"/>
          <p14:tracePt t="99081" x="1917700" y="1543050"/>
          <p14:tracePt t="99092" x="2019300" y="1479550"/>
          <p14:tracePt t="99103" x="2216150" y="1333500"/>
          <p14:tracePt t="99115" x="2286000" y="1295400"/>
          <p14:tracePt t="99127" x="2603500" y="1098550"/>
          <p14:tracePt t="99137" x="2660650" y="1073150"/>
          <p14:tracePt t="99148" x="2908300" y="939800"/>
          <p14:tracePt t="99160" x="3028950" y="882650"/>
          <p14:tracePt t="99170" x="3143250" y="844550"/>
          <p14:tracePt t="99182" x="3270250" y="812800"/>
          <p14:tracePt t="99194" x="3397250" y="781050"/>
          <p14:tracePt t="99204" x="3568700" y="736600"/>
          <p14:tracePt t="99215" x="3911600" y="673100"/>
          <p14:tracePt t="99227" x="4064000" y="666750"/>
          <p14:tracePt t="99238" x="4305300" y="666750"/>
          <p14:tracePt t="99249" x="4616450" y="666750"/>
          <p14:tracePt t="99261" x="4953000" y="666750"/>
          <p14:tracePt t="99271" x="5295900" y="723900"/>
          <p14:tracePt t="99282" x="5619750" y="793750"/>
          <p14:tracePt t="99294" x="5918200" y="939800"/>
          <p14:tracePt t="99305" x="6026150" y="1016000"/>
          <p14:tracePt t="99315" x="6280150" y="1200150"/>
          <p14:tracePt t="99327" x="6451600" y="1371600"/>
          <p14:tracePt t="99338" x="6604000" y="1587500"/>
          <p14:tracePt t="99349" x="6705600" y="1746250"/>
          <p14:tracePt t="99361" x="6788150" y="1955800"/>
          <p14:tracePt t="99371" x="6838950" y="2165350"/>
          <p14:tracePt t="99382" x="6858000" y="2362200"/>
          <p14:tracePt t="99394" x="6864350" y="2552700"/>
          <p14:tracePt t="99405" x="6864350" y="2736850"/>
          <p14:tracePt t="99416" x="6864350" y="2927350"/>
          <p14:tracePt t="99427" x="6838950" y="3098800"/>
          <p14:tracePt t="99438" x="6794500" y="3232150"/>
          <p14:tracePt t="99449" x="6750050" y="3390900"/>
          <p14:tracePt t="99461" x="6692900" y="3530600"/>
          <p14:tracePt t="99472" x="6629400" y="3683000"/>
          <p14:tracePt t="99483" x="6553200" y="3822700"/>
          <p14:tracePt t="99494" x="6470650" y="3956050"/>
          <p14:tracePt t="99505" x="6388100" y="4083050"/>
          <p14:tracePt t="99516" x="6350000" y="4133850"/>
          <p14:tracePt t="99527" x="6273800" y="4235450"/>
          <p14:tracePt t="99539" x="6197600" y="4318000"/>
          <p14:tracePt t="99550" x="6121400" y="4400550"/>
          <p14:tracePt t="99561" x="6045200" y="4470400"/>
          <p14:tracePt t="99572" x="5975350" y="4521200"/>
          <p14:tracePt t="99583" x="5911850" y="4572000"/>
          <p14:tracePt t="99594" x="5842000" y="4603750"/>
          <p14:tracePt t="99606" x="5784850" y="4629150"/>
          <p14:tracePt t="99617" x="5721350" y="4648200"/>
          <p14:tracePt t="99628" x="5657850" y="4667250"/>
          <p14:tracePt t="99639" x="5594350" y="4686300"/>
          <p14:tracePt t="99650" x="5524500" y="4705350"/>
          <p14:tracePt t="99661" x="5467350" y="4711700"/>
          <p14:tracePt t="99673" x="5454650" y="4711700"/>
          <p14:tracePt t="99684" x="5403850" y="4724400"/>
          <p14:tracePt t="99695" x="5372100" y="4724400"/>
          <p14:tracePt t="99706" x="5314950" y="4724400"/>
          <p14:tracePt t="99717" x="5289550" y="4724400"/>
          <p14:tracePt t="99728" x="5264150" y="4724400"/>
          <p14:tracePt t="99739" x="5226050" y="4711700"/>
          <p14:tracePt t="99751" x="5200650" y="4686300"/>
          <p14:tracePt t="99762" x="5181600" y="4679950"/>
          <p14:tracePt t="99773" x="5156200" y="4660900"/>
          <p14:tracePt t="99784" x="5137150" y="4641850"/>
          <p14:tracePt t="99795" x="5111750" y="4622800"/>
          <p14:tracePt t="99806" x="5099050" y="4616450"/>
          <p14:tracePt t="99818" x="5092700" y="4603750"/>
          <p14:tracePt t="99829" x="5080000" y="4597400"/>
          <p14:tracePt t="99840" x="5073650" y="4597400"/>
          <p14:tracePt t="99873" x="5073650" y="4584700"/>
          <p14:tracePt t="100342" x="5073650" y="4597400"/>
          <p14:tracePt t="100465" x="5073650" y="4603750"/>
          <p14:tracePt t="101112" x="5092700" y="4616450"/>
          <p14:tracePt t="101123" x="5118100" y="4641850"/>
          <p14:tracePt t="101134" x="5162550" y="4705350"/>
          <p14:tracePt t="101145" x="5226050" y="4787900"/>
          <p14:tracePt t="101157" x="5283200" y="4864100"/>
          <p14:tracePt t="101168" x="5295900" y="4895850"/>
          <p14:tracePt t="101179" x="5359400" y="4972050"/>
          <p14:tracePt t="101190" x="5403850" y="5054600"/>
          <p14:tracePt t="101201" x="5416550" y="5073650"/>
          <p14:tracePt t="101212" x="5441950" y="5118100"/>
          <p14:tracePt t="101224" x="5461000" y="5162550"/>
          <p14:tracePt t="101235" x="5480050" y="5181600"/>
          <p14:tracePt t="101246" x="5486400" y="5200650"/>
          <p14:tracePt t="101257" x="5486400" y="5207000"/>
          <p14:tracePt t="101268" x="5486400" y="5219700"/>
          <p14:tracePt t="101279" x="5486400" y="5226050"/>
          <p14:tracePt t="101290" x="5499100" y="5226050"/>
          <p14:tracePt t="105843" x="5505450" y="5226050"/>
          <p14:tracePt t="105854" x="5530850" y="5226050"/>
          <p14:tracePt t="105865" x="5575300" y="5226050"/>
          <p14:tracePt t="105877" x="5632450" y="5226050"/>
          <p14:tracePt t="105887" x="5676900" y="5226050"/>
          <p14:tracePt t="105898" x="5803900" y="5226050"/>
          <p14:tracePt t="105911" x="5911850" y="5238750"/>
          <p14:tracePt t="105921" x="6019800" y="5251450"/>
          <p14:tracePt t="105932" x="6070600" y="5251450"/>
          <p14:tracePt t="105944" x="6153150" y="5283200"/>
          <p14:tracePt t="105954" x="6242050" y="5308600"/>
          <p14:tracePt t="105965" x="6318250" y="5334000"/>
          <p14:tracePt t="105978" x="6381750" y="5378450"/>
          <p14:tracePt t="105988" x="6426200" y="5416550"/>
          <p14:tracePt t="105999" x="6451600" y="5454650"/>
          <p14:tracePt t="106011" x="6470650" y="5505450"/>
          <p14:tracePt t="106021" x="6489700" y="5543550"/>
          <p14:tracePt t="106032" x="6496050" y="5575300"/>
          <p14:tracePt t="106044" x="6496050" y="5626100"/>
          <p14:tracePt t="106055" x="6496050" y="5651500"/>
          <p14:tracePt t="106066" x="6477000" y="5670550"/>
          <p14:tracePt t="106078" x="6432550" y="5702300"/>
          <p14:tracePt t="106088" x="6381750" y="5715000"/>
          <p14:tracePt t="106099" x="6242050" y="5721350"/>
          <p14:tracePt t="106111" x="6070600" y="5721350"/>
          <p14:tracePt t="106122" x="5702300" y="5695950"/>
          <p14:tracePt t="106133" x="5314950" y="5632450"/>
          <p14:tracePt t="106144" x="4845050" y="5530850"/>
          <p14:tracePt t="106155" x="4603750" y="5505450"/>
          <p14:tracePt t="106166" x="4152900" y="5372100"/>
          <p14:tracePt t="106178" x="3740150" y="5289550"/>
          <p14:tracePt t="106189" x="3587750" y="5238750"/>
          <p14:tracePt t="106200" x="3295650" y="5130800"/>
          <p14:tracePt t="106211" x="3060700" y="5016500"/>
          <p14:tracePt t="106222" x="2876550" y="4927600"/>
          <p14:tracePt t="106233" x="2832100" y="4883150"/>
          <p14:tracePt t="106244" x="2749550" y="4800600"/>
          <p14:tracePt t="106255" x="2686050" y="4737100"/>
          <p14:tracePt t="106267" x="2647950" y="4660900"/>
          <p14:tracePt t="106278" x="2628900" y="4597400"/>
          <p14:tracePt t="106289" x="2628900" y="4578350"/>
          <p14:tracePt t="106300" x="2622550" y="4521200"/>
          <p14:tracePt t="106311" x="2616200" y="4495800"/>
          <p14:tracePt t="106322" x="2616200" y="4457700"/>
          <p14:tracePt t="106334" x="2616200" y="4445000"/>
          <p14:tracePt t="106345" x="2616200" y="4432300"/>
          <p14:tracePt t="106356" x="2616200" y="4425950"/>
          <p14:tracePt t="106657" x="2616200" y="4400550"/>
          <p14:tracePt t="106668" x="2603500" y="4362450"/>
          <p14:tracePt t="106679" x="2603500" y="4305300"/>
          <p14:tracePt t="106691" x="2584450" y="4254500"/>
          <p14:tracePt t="106702" x="2578100" y="4127500"/>
          <p14:tracePt t="106713" x="2565400" y="3981450"/>
          <p14:tracePt t="106724" x="2565400" y="3810000"/>
          <p14:tracePt t="106735" x="2565400" y="3638550"/>
          <p14:tracePt t="106746" x="2565400" y="3575050"/>
          <p14:tracePt t="106758" x="2578100" y="3460750"/>
          <p14:tracePt t="106769" x="2616200" y="3359150"/>
          <p14:tracePt t="106780" x="2628900" y="3295650"/>
          <p14:tracePt t="106791" x="2673350" y="3244850"/>
          <p14:tracePt t="106803" x="2755900" y="3155950"/>
          <p14:tracePt t="106813" x="2838450" y="3098800"/>
          <p14:tracePt t="106825" x="2927350" y="3073400"/>
          <p14:tracePt t="106836" x="3028950" y="3067050"/>
          <p14:tracePt t="106847" x="3143250" y="3067050"/>
          <p14:tracePt t="106858" x="3251200" y="3067050"/>
          <p14:tracePt t="106869" x="3308350" y="3067050"/>
          <p14:tracePt t="106880" x="3498850" y="3098800"/>
          <p14:tracePt t="106892" x="3543300" y="3124200"/>
          <p14:tracePt t="106903" x="3619500" y="3181350"/>
          <p14:tracePt t="106914" x="3683000" y="3232150"/>
          <p14:tracePt t="106925" x="3740150" y="3295650"/>
          <p14:tracePt t="106936" x="3759200" y="3359150"/>
          <p14:tracePt t="106947" x="3778250" y="3416300"/>
          <p14:tracePt t="106958" x="3778250" y="3467100"/>
          <p14:tracePt t="106970" x="3765550" y="3524250"/>
          <p14:tracePt t="106981" x="3695700" y="3625850"/>
          <p14:tracePt t="106992" x="3606800" y="3683000"/>
          <p14:tracePt t="107003" x="3486150" y="3740150"/>
          <p14:tracePt t="107014" x="3219450" y="3854450"/>
          <p14:tracePt t="107025" x="3117850" y="3873500"/>
          <p14:tracePt t="107037" x="2940050" y="3911600"/>
          <p14:tracePt t="107048" x="2755900" y="3917950"/>
          <p14:tracePt t="107059" x="2584450" y="3930650"/>
          <p14:tracePt t="107070" x="2514600" y="3930650"/>
          <p14:tracePt t="107081" x="2406650" y="3911600"/>
          <p14:tracePt t="107092" x="2305050" y="3873500"/>
          <p14:tracePt t="107103" x="2235200" y="3829050"/>
          <p14:tracePt t="107115" x="2178050" y="3790950"/>
          <p14:tracePt t="107126" x="2165350" y="3765550"/>
          <p14:tracePt t="107137" x="2152650" y="3746500"/>
          <p14:tracePt t="107148" x="2133600" y="3714750"/>
          <p14:tracePt t="107159" x="2127250" y="3676650"/>
          <p14:tracePt t="107170" x="2127250" y="3657600"/>
          <p14:tracePt t="107182" x="2114550" y="3632200"/>
          <p14:tracePt t="107204" x="2114550" y="3625850"/>
          <p14:tracePt t="107215" x="2114550" y="3613150"/>
          <p14:tracePt t="107237" x="2114550" y="3606800"/>
          <p14:tracePt t="107271" x="2114550" y="3594100"/>
          <p14:tracePt t="107282" x="2127250" y="3594100"/>
          <p14:tracePt t="107304" x="2133600" y="3594100"/>
          <p14:tracePt t="107315" x="2146300" y="3594100"/>
          <p14:tracePt t="107328" x="2152650" y="3594100"/>
          <p14:tracePt t="107338" x="2165350" y="3594100"/>
          <p14:tracePt t="107349" x="2171700" y="3594100"/>
          <p14:tracePt t="107361" x="2178050" y="3587750"/>
          <p14:tracePt t="107371" x="2190750" y="3587750"/>
          <p14:tracePt t="107382" x="2197100" y="3575050"/>
          <p14:tracePt t="107394" x="2209800" y="3568700"/>
          <p14:tracePt t="107405" x="2216150" y="3562350"/>
          <p14:tracePt t="107416" x="2228850" y="3549650"/>
          <p14:tracePt t="107428" x="2235200" y="3530600"/>
          <p14:tracePt t="107438" x="2241550" y="3511550"/>
          <p14:tracePt t="107449" x="2241550" y="3498850"/>
          <p14:tracePt t="107461" x="2254250" y="3467100"/>
          <p14:tracePt t="107472" x="2260600" y="3435350"/>
          <p14:tracePt t="107483" x="2273300" y="3397250"/>
          <p14:tracePt t="107494" x="2273300" y="3359150"/>
          <p14:tracePt t="107505" x="2279650" y="3327400"/>
          <p14:tracePt t="107516" x="2286000" y="3295650"/>
          <p14:tracePt t="107528" x="2286000" y="3282950"/>
          <p14:tracePt t="107539" x="2298700" y="3232150"/>
          <p14:tracePt t="107550" x="2305050" y="3225800"/>
          <p14:tracePt t="107572" x="2317750" y="3219450"/>
          <p14:tracePt t="107583" x="2324100" y="3200400"/>
          <p14:tracePt t="107594" x="2362200" y="3200400"/>
          <p14:tracePt t="107606" x="2406650" y="3200400"/>
          <p14:tracePt t="107617" x="2470150" y="3206750"/>
          <p14:tracePt t="107628" x="2641600" y="3289300"/>
          <p14:tracePt t="107639" x="2755900" y="3371850"/>
          <p14:tracePt t="107651" x="2908300" y="3511550"/>
          <p14:tracePt t="107661" x="2984500" y="3632200"/>
          <p14:tracePt t="107673" x="3200400" y="3975100"/>
          <p14:tracePt t="107684" x="3225800" y="4083050"/>
          <p14:tracePt t="107695" x="3232150" y="4171950"/>
          <p14:tracePt t="107706" x="3270250" y="4318000"/>
          <p14:tracePt t="107717" x="3270250" y="4362450"/>
          <p14:tracePt t="107728" x="3270250" y="4432300"/>
          <p14:tracePt t="107740" x="3270250" y="4552950"/>
          <p14:tracePt t="107751" x="3244850" y="4629150"/>
          <p14:tracePt t="107762" x="3117850" y="4711700"/>
          <p14:tracePt t="107773" x="2971800" y="4756150"/>
          <p14:tracePt t="107784" x="2876550" y="4787900"/>
          <p14:tracePt t="107795" x="2711450" y="4838700"/>
          <p14:tracePt t="107806" x="2641600" y="4857750"/>
          <p14:tracePt t="107818" x="2520950" y="4876800"/>
          <p14:tracePt t="107829" x="2425700" y="4895850"/>
          <p14:tracePt t="107840" x="2381250" y="4895850"/>
          <p14:tracePt t="107851" x="2260600" y="4895850"/>
          <p14:tracePt t="107862" x="2216150" y="4895850"/>
          <p14:tracePt t="107873" x="2190750" y="4883150"/>
          <p14:tracePt t="107885" x="2165350" y="4857750"/>
          <p14:tracePt t="107896" x="2133600" y="4787900"/>
          <p14:tracePt t="107907" x="2127250" y="4724400"/>
          <p14:tracePt t="107918" x="2127250" y="4622800"/>
          <p14:tracePt t="107929" x="2127250" y="4514850"/>
          <p14:tracePt t="107940" x="2146300" y="4406900"/>
          <p14:tracePt t="107952" x="2165350" y="4349750"/>
          <p14:tracePt t="107963" x="2190750" y="4260850"/>
          <p14:tracePt t="107974" x="2197100" y="4241800"/>
          <p14:tracePt t="107985" x="2228850" y="4184650"/>
          <p14:tracePt t="107996" x="2241550" y="4133850"/>
          <p14:tracePt t="108007" x="2254250" y="4108450"/>
          <p14:tracePt t="108018" x="2260600" y="4102100"/>
          <p14:tracePt t="108030" x="2273300" y="4089400"/>
          <p14:tracePt t="108041" x="2273300" y="4083050"/>
          <p14:tracePt t="108052" x="2279650" y="4083050"/>
          <p14:tracePt t="108063" x="2279650" y="4070350"/>
          <p14:tracePt t="108108" x="2286000" y="4070350"/>
          <p14:tracePt t="108576" x="2286000" y="4064000"/>
          <p14:tracePt t="108588" x="2286000" y="4057650"/>
          <p14:tracePt t="108599" x="2286000" y="4038600"/>
          <p14:tracePt t="108611" x="2286000" y="4019550"/>
          <p14:tracePt t="108622" x="2286000" y="3949700"/>
          <p14:tracePt t="108633" x="2298700" y="3905250"/>
          <p14:tracePt t="108644" x="2317750" y="3854450"/>
          <p14:tracePt t="108655" x="2362200" y="3740150"/>
          <p14:tracePt t="108666" x="2470150" y="3562350"/>
          <p14:tracePt t="108678" x="2597150" y="3397250"/>
          <p14:tracePt t="108688" x="2768600" y="3244850"/>
          <p14:tracePt t="108699" x="2971800" y="3079750"/>
          <p14:tracePt t="108711" x="3206750" y="2908300"/>
          <p14:tracePt t="108722" x="3467100" y="2787650"/>
          <p14:tracePt t="108733" x="3594100" y="2730500"/>
          <p14:tracePt t="108744" x="4025900" y="2597150"/>
          <p14:tracePt t="108755" x="4260850" y="2565400"/>
          <p14:tracePt t="108766" x="4406900" y="2565400"/>
          <p14:tracePt t="108778" x="4641850" y="2565400"/>
          <p14:tracePt t="108788" x="4864100" y="2565400"/>
          <p14:tracePt t="108800" x="5092700" y="2565400"/>
          <p14:tracePt t="108811" x="5283200" y="2584450"/>
          <p14:tracePt t="108822" x="5454650" y="2647950"/>
          <p14:tracePt t="108833" x="5638800" y="2755900"/>
          <p14:tracePt t="108844" x="5778500" y="2863850"/>
          <p14:tracePt t="108855" x="5892800" y="2990850"/>
          <p14:tracePt t="108866" x="6000750" y="3162300"/>
          <p14:tracePt t="108878" x="6083300" y="3333750"/>
          <p14:tracePt t="108889" x="6146800" y="3524250"/>
          <p14:tracePt t="108900" x="6153150" y="3714750"/>
          <p14:tracePt t="108911" x="6153150" y="3873500"/>
          <p14:tracePt t="108922" x="6070600" y="4165600"/>
          <p14:tracePt t="108933" x="5994400" y="4229100"/>
          <p14:tracePt t="108945" x="5873750" y="4343400"/>
          <p14:tracePt t="108956" x="5822950" y="4381500"/>
          <p14:tracePt t="108967" x="5702300" y="4451350"/>
          <p14:tracePt t="108978" x="5619750" y="4476750"/>
          <p14:tracePt t="108989" x="5549900" y="4495800"/>
          <p14:tracePt t="109000" x="5486400" y="4508500"/>
          <p14:tracePt t="109012" x="5441950" y="4508500"/>
          <p14:tracePt t="109023" x="5403850" y="4508500"/>
          <p14:tracePt t="109034" x="5378450" y="4470400"/>
          <p14:tracePt t="109045" x="5353050" y="4432300"/>
          <p14:tracePt t="109056" x="5334000" y="4368800"/>
          <p14:tracePt t="109067" x="5314950" y="4273550"/>
          <p14:tracePt t="109078" x="5314950" y="4191000"/>
          <p14:tracePt t="109090" x="5314950" y="4089400"/>
          <p14:tracePt t="109101" x="5314950" y="4019550"/>
          <p14:tracePt t="109112" x="5346700" y="3905250"/>
          <p14:tracePt t="109123" x="5397500" y="3784600"/>
          <p14:tracePt t="109134" x="5467350" y="3676650"/>
          <p14:tracePt t="109145" x="5549900" y="3549650"/>
          <p14:tracePt t="109157" x="5632450" y="3460750"/>
          <p14:tracePt t="109168" x="5746750" y="3346450"/>
          <p14:tracePt t="109179" x="5854700" y="3251200"/>
          <p14:tracePt t="109190" x="5962650" y="3162300"/>
          <p14:tracePt t="109201" x="6019800" y="3117850"/>
          <p14:tracePt t="109212" x="6102350" y="3073400"/>
          <p14:tracePt t="109224" x="6172200" y="3009900"/>
          <p14:tracePt t="109235" x="6191250" y="3003550"/>
          <p14:tracePt t="109246" x="6242050" y="2965450"/>
          <p14:tracePt t="109257" x="6273800" y="2940050"/>
          <p14:tracePt t="109268" x="6280150" y="2921000"/>
          <p14:tracePt t="109279" x="6299200" y="2908300"/>
          <p14:tracePt t="109290" x="6299200" y="2901950"/>
          <p14:tracePt t="109302" x="6305550" y="2895600"/>
          <p14:tracePt t="109424" x="6318250" y="2895600"/>
          <p14:tracePt t="109458" x="6318250" y="2882900"/>
          <p14:tracePt t="109469" x="6318250" y="2876550"/>
          <p14:tracePt t="109480" x="6324600" y="2863850"/>
          <p14:tracePt t="109491" x="6324600" y="2857500"/>
          <p14:tracePt t="109502" x="6324600" y="2844800"/>
          <p14:tracePt t="109514" x="6337300" y="2838450"/>
          <p14:tracePt t="109525" x="6337300" y="2832100"/>
          <p14:tracePt t="109536" x="6337300" y="2819400"/>
          <p14:tracePt t="109547" x="6343650" y="2800350"/>
          <p14:tracePt t="109558" x="6343650" y="2794000"/>
          <p14:tracePt t="109570" x="6350000" y="2787650"/>
          <p14:tracePt t="109581" x="6350000" y="2774950"/>
          <p14:tracePt t="109592" x="6362700" y="2768600"/>
          <p14:tracePt t="109603" x="6362700" y="2755900"/>
          <p14:tracePt t="109614" x="6362700" y="2749550"/>
          <p14:tracePt t="110217" x="6369050" y="2749550"/>
          <p14:tracePt t="110228" x="6381750" y="2749550"/>
          <p14:tracePt t="110239" x="6407150" y="2749550"/>
          <p14:tracePt t="110250" x="6445250" y="2749550"/>
          <p14:tracePt t="110261" x="6534150" y="2749550"/>
          <p14:tracePt t="110272" x="6604000" y="2768600"/>
          <p14:tracePt t="110284" x="6686550" y="2794000"/>
          <p14:tracePt t="110295" x="6794500" y="2838450"/>
          <p14:tracePt t="110306" x="6883400" y="2895600"/>
          <p14:tracePt t="110317" x="6927850" y="2908300"/>
          <p14:tracePt t="110329" x="7010400" y="2965450"/>
          <p14:tracePt t="110339" x="7099300" y="3016250"/>
          <p14:tracePt t="110351" x="7156450" y="3054350"/>
          <p14:tracePt t="110362" x="7219950" y="3111500"/>
          <p14:tracePt t="110373" x="7264400" y="3155950"/>
          <p14:tracePt t="110384" x="7296150" y="3187700"/>
          <p14:tracePt t="110395" x="7334250" y="3232150"/>
          <p14:tracePt t="110406" x="7353300" y="3282950"/>
          <p14:tracePt t="110417" x="7372350" y="3314700"/>
          <p14:tracePt t="110429" x="7391400" y="3359150"/>
          <p14:tracePt t="110440" x="7397750" y="3397250"/>
          <p14:tracePt t="110451" x="7416800" y="3435350"/>
          <p14:tracePt t="110462" x="7423150" y="3486150"/>
          <p14:tracePt t="110473" x="7423150" y="3549650"/>
          <p14:tracePt t="110484" x="7442200" y="3625850"/>
          <p14:tracePt t="110496" x="7442200" y="3670300"/>
          <p14:tracePt t="110507" x="7454900" y="3790950"/>
          <p14:tracePt t="110518" x="7454900" y="3892550"/>
          <p14:tracePt t="110529" x="7454900" y="3981450"/>
          <p14:tracePt t="110540" x="7454900" y="4108450"/>
          <p14:tracePt t="110551" x="7454900" y="4216400"/>
          <p14:tracePt t="110563" x="7454900" y="4337050"/>
          <p14:tracePt t="110574" x="7442200" y="4400550"/>
          <p14:tracePt t="110585" x="7416800" y="4521200"/>
          <p14:tracePt t="110596" x="7391400" y="4622800"/>
          <p14:tracePt t="110607" x="7353300" y="4705350"/>
          <p14:tracePt t="110618" x="7327900" y="4794250"/>
          <p14:tracePt t="110629" x="7270750" y="4876800"/>
          <p14:tracePt t="110641" x="7239000" y="4940300"/>
          <p14:tracePt t="110652" x="7200900" y="4991100"/>
          <p14:tracePt t="110663" x="7143750" y="5048250"/>
          <p14:tracePt t="110674" x="7112000" y="5080000"/>
          <p14:tracePt t="110685" x="7099300" y="5092700"/>
          <p14:tracePt t="110696" x="7067550" y="5111750"/>
          <p14:tracePt t="110708" x="7029450" y="5130800"/>
          <p14:tracePt t="110719" x="6985000" y="5143500"/>
          <p14:tracePt t="110730" x="6959600" y="5143500"/>
          <p14:tracePt t="110741" x="6921500" y="5143500"/>
          <p14:tracePt t="110752" x="6896100" y="5143500"/>
          <p14:tracePt t="110763" x="6864350" y="5118100"/>
          <p14:tracePt t="110774" x="6832600" y="5092700"/>
          <p14:tracePt t="110786" x="6800850" y="5067300"/>
          <p14:tracePt t="110797" x="6775450" y="5029200"/>
          <p14:tracePt t="110808" x="6756400" y="4991100"/>
          <p14:tracePt t="110819" x="6737350" y="4946650"/>
          <p14:tracePt t="110830" x="6731000" y="4883150"/>
          <p14:tracePt t="110841" x="6731000" y="4819650"/>
          <p14:tracePt t="110853" x="6731000" y="4756150"/>
          <p14:tracePt t="110864" x="6731000" y="4692650"/>
          <p14:tracePt t="110875" x="6737350" y="4629150"/>
          <p14:tracePt t="110886" x="6756400" y="4578350"/>
          <p14:tracePt t="110897" x="6769100" y="4559300"/>
          <p14:tracePt t="110908" x="6788150" y="4521200"/>
          <p14:tracePt t="110920" x="6800850" y="4508500"/>
          <p14:tracePt t="110931" x="6819900" y="4495800"/>
          <p14:tracePt t="110942" x="6838950" y="4476750"/>
          <p14:tracePt t="110953" x="6858000" y="4476750"/>
          <p14:tracePt t="110964" x="6864350" y="4476750"/>
          <p14:tracePt t="110975" x="6896100" y="4476750"/>
          <p14:tracePt t="110986" x="6902450" y="4476750"/>
          <p14:tracePt t="110998" x="6921500" y="4476750"/>
          <p14:tracePt t="111009" x="6927850" y="4470400"/>
          <p14:tracePt t="111020" x="6946900" y="4476750"/>
          <p14:tracePt t="111031" x="6959600" y="4489450"/>
          <p14:tracePt t="111042" x="6972300" y="4495800"/>
          <p14:tracePt t="111053" x="6985000" y="4508500"/>
          <p14:tracePt t="111065" x="6991350" y="4514850"/>
          <p14:tracePt t="111087" x="7004050" y="4521200"/>
          <p14:tracePt t="111120" x="7010400" y="4521200"/>
          <p14:tracePt t="111187" x="7010400" y="4533900"/>
          <p14:tracePt t="111210" x="7016750" y="4533900"/>
          <p14:tracePt t="112515" x="7029450" y="4533900"/>
          <p14:tracePt t="112526" x="7048500" y="4533900"/>
          <p14:tracePt t="112537" x="7054850" y="4533900"/>
          <p14:tracePt t="112549" x="7073900" y="4533900"/>
          <p14:tracePt t="112561" x="7099300" y="4533900"/>
          <p14:tracePt t="112571" x="7118350" y="4533900"/>
          <p14:tracePt t="112582" x="7137400" y="4533900"/>
          <p14:tracePt t="112593" x="7162800" y="4533900"/>
          <p14:tracePt t="112604" x="7175500" y="4533900"/>
          <p14:tracePt t="112616" x="7188200" y="4533900"/>
          <p14:tracePt t="112628" x="7200900" y="4533900"/>
          <p14:tracePt t="112638" x="7207250" y="4533900"/>
          <p14:tracePt t="112671" x="7219950" y="4533900"/>
          <p14:tracePt t="112705" x="7226300" y="4533900"/>
          <p14:tracePt t="112839" x="7239000" y="4533900"/>
          <p14:tracePt t="112861" x="7251700" y="4533900"/>
          <p14:tracePt t="112872" x="7270750" y="4533900"/>
          <p14:tracePt t="112883" x="7308850" y="4533900"/>
          <p14:tracePt t="112895" x="7346950" y="4533900"/>
          <p14:tracePt t="112906" x="7435850" y="4533900"/>
          <p14:tracePt t="112917" x="7531100" y="4533900"/>
          <p14:tracePt t="112928" x="7632700" y="4540250"/>
          <p14:tracePt t="112939" x="7766050" y="4552950"/>
          <p14:tracePt t="112950" x="7918450" y="4616450"/>
          <p14:tracePt t="112961" x="8070850" y="4705350"/>
          <p14:tracePt t="112973" x="8210550" y="4787900"/>
          <p14:tracePt t="112984" x="8362950" y="4902200"/>
          <p14:tracePt t="112995" x="8489950" y="4991100"/>
          <p14:tracePt t="113006" x="8604250" y="5118100"/>
          <p14:tracePt t="113017" x="8705850" y="5245100"/>
          <p14:tracePt t="113028" x="8731250" y="5289550"/>
          <p14:tracePt t="113040" x="8769350" y="5359400"/>
          <p14:tracePt t="113051" x="8801100" y="5441950"/>
          <p14:tracePt t="113062" x="8813800" y="5467350"/>
          <p14:tracePt t="113073" x="8820150" y="5524500"/>
          <p14:tracePt t="113084" x="8832850" y="5562600"/>
          <p14:tracePt t="113095" x="8832850" y="5588000"/>
          <p14:tracePt t="113107" x="8832850" y="5626100"/>
          <p14:tracePt t="113118" x="8832850" y="5651500"/>
          <p14:tracePt t="113129" x="8832850" y="5689600"/>
          <p14:tracePt t="113140" x="8813800" y="5702300"/>
          <p14:tracePt t="113151" x="8788400" y="5746750"/>
          <p14:tracePt t="113162" x="8731250" y="5822950"/>
          <p14:tracePt t="113173" x="8686800" y="5886450"/>
          <p14:tracePt t="113185" x="8648700" y="5911850"/>
          <p14:tracePt t="113196" x="8597900" y="5975350"/>
          <p14:tracePt t="113207" x="8534400" y="6045200"/>
          <p14:tracePt t="113218" x="8470900" y="6121400"/>
          <p14:tracePt t="113229" x="8426450" y="6184900"/>
          <p14:tracePt t="113240" x="8362950" y="6235700"/>
          <p14:tracePt t="113252" x="8305800" y="6292850"/>
          <p14:tracePt t="113263" x="8255000" y="6343650"/>
          <p14:tracePt t="113274" x="8197850" y="6381750"/>
          <p14:tracePt t="113285" x="8172450" y="6400800"/>
          <p14:tracePt t="113296" x="8147050" y="6426200"/>
          <p14:tracePt t="113307" x="8108950" y="6445250"/>
          <p14:tracePt t="113319" x="8089900" y="6451600"/>
          <p14:tracePt t="113330" x="8070850" y="6464300"/>
          <p14:tracePt t="113341" x="8064500" y="6470650"/>
          <p14:tracePt t="113352" x="8058150" y="6470650"/>
          <p14:tracePt t="113363" x="8045450" y="6470650"/>
          <p14:tracePt t="113374" x="8039100" y="6470650"/>
          <p14:tracePt t="113386" x="8026400" y="6470650"/>
          <p14:tracePt t="113408" x="8020050" y="6470650"/>
          <p14:tracePt t="113419" x="8013700" y="6464300"/>
          <p14:tracePt t="113430" x="8001000" y="6464300"/>
          <p14:tracePt t="113441" x="7994650" y="6451600"/>
          <p14:tracePt t="113452" x="7981950" y="6445250"/>
          <p14:tracePt t="113464" x="7975600" y="6432550"/>
          <p14:tracePt t="113475" x="7962900" y="6426200"/>
          <p14:tracePt t="113486" x="7956550" y="6426200"/>
          <p14:tracePt t="113497" x="7956550" y="6413500"/>
          <p14:tracePt t="113508" x="7950200" y="6413500"/>
          <p14:tracePt t="113531" x="7950200" y="6407150"/>
          <p14:tracePt t="113553" x="7937500" y="6407150"/>
          <p14:tracePt t="113910" x="7937500" y="6413500"/>
          <p14:tracePt t="114033" x="7937500" y="6426200"/>
          <p14:tracePt t="114356" x="7937500" y="6413500"/>
          <p14:tracePt t="114423" x="7950200" y="6413500"/>
          <p14:tracePt t="114457" x="7962900" y="6413500"/>
          <p14:tracePt t="114468" x="7975600" y="6413500"/>
          <p14:tracePt t="114479" x="7981950" y="6432550"/>
          <p14:tracePt t="114490" x="8001000" y="6445250"/>
          <p14:tracePt t="114501" x="8013700" y="6464300"/>
          <p14:tracePt t="114512" x="8045450" y="6508750"/>
          <p14:tracePt t="114524" x="8045450" y="6515100"/>
          <p14:tracePt t="114535" x="8070850" y="6572250"/>
          <p14:tracePt t="114546" x="8083550" y="6584950"/>
          <p14:tracePt t="114557" x="8083550" y="6604000"/>
          <p14:tracePt t="114568" x="8083550" y="6648450"/>
          <p14:tracePt t="114579" x="8070850" y="6686550"/>
          <p14:tracePt t="114591" x="8020050" y="6711950"/>
          <p14:tracePt t="114602" x="7874000" y="6769100"/>
          <p14:tracePt t="114613" x="7683500" y="6794500"/>
          <p14:tracePt t="114624" x="7461250" y="6813550"/>
          <p14:tracePt t="114635" x="7346950" y="6813550"/>
          <p14:tracePt t="114646" x="7099300" y="6813550"/>
          <p14:tracePt t="114657" x="6877050" y="6775450"/>
          <p14:tracePt t="114669" x="6692900" y="6711950"/>
          <p14:tracePt t="114680" x="6534150" y="6616700"/>
          <p14:tracePt t="114691" x="6400800" y="6508750"/>
          <p14:tracePt t="114702" x="6362700" y="6464300"/>
          <p14:tracePt t="114713" x="6242050" y="6280150"/>
          <p14:tracePt t="114724" x="6210300" y="6153150"/>
          <p14:tracePt t="114736" x="6210300" y="6013450"/>
          <p14:tracePt t="114747" x="6210300" y="5848350"/>
          <p14:tracePt t="114758" x="6305550" y="5530850"/>
          <p14:tracePt t="114769" x="6369050" y="5435600"/>
          <p14:tracePt t="114780" x="6477000" y="5264150"/>
          <p14:tracePt t="114791" x="6584950" y="5092700"/>
          <p14:tracePt t="114802" x="6711950" y="4965700"/>
          <p14:tracePt t="114814" x="6832600" y="4864100"/>
          <p14:tracePt t="114825" x="6972300" y="4768850"/>
          <p14:tracePt t="114836" x="7099300" y="4730750"/>
          <p14:tracePt t="114847" x="7245350" y="4679950"/>
          <p14:tracePt t="114858" x="7372350" y="4660900"/>
          <p14:tracePt t="114869" x="7499350" y="4660900"/>
          <p14:tracePt t="114881" x="7613650" y="4660900"/>
          <p14:tracePt t="114892" x="7747000" y="4660900"/>
          <p14:tracePt t="114903" x="7893050" y="4692650"/>
          <p14:tracePt t="114914" x="8039100" y="4749800"/>
          <p14:tracePt t="114925" x="8172450" y="4819650"/>
          <p14:tracePt t="114936" x="8305800" y="4908550"/>
          <p14:tracePt t="114948" x="8426450" y="5029200"/>
          <p14:tracePt t="114959" x="8515350" y="5137150"/>
          <p14:tracePt t="114970" x="8553450" y="5207000"/>
          <p14:tracePt t="114981" x="8616950" y="5308600"/>
          <p14:tracePt t="114992" x="8661400" y="5416550"/>
          <p14:tracePt t="115003" x="8686800" y="5518150"/>
          <p14:tracePt t="115014" x="8693150" y="5543550"/>
          <p14:tracePt t="115026" x="8705850" y="5607050"/>
          <p14:tracePt t="115037" x="8712200" y="5651500"/>
          <p14:tracePt t="115048" x="8712200" y="5695950"/>
          <p14:tracePt t="115059" x="8712200" y="5734050"/>
          <p14:tracePt t="115070" x="8712200" y="5759450"/>
          <p14:tracePt t="115081" x="8712200" y="5784850"/>
          <p14:tracePt t="115093" x="8705850" y="5803900"/>
          <p14:tracePt t="115104" x="8693150" y="5822950"/>
          <p14:tracePt t="115115" x="8686800" y="5829300"/>
          <p14:tracePt t="115126" x="8680450" y="5848350"/>
          <p14:tracePt t="115137" x="8667750" y="5854700"/>
          <p14:tracePt t="115148" x="8667750" y="5873750"/>
          <p14:tracePt t="115161" x="8661400" y="5886450"/>
          <p14:tracePt t="115171" x="8661400" y="5892800"/>
          <p14:tracePt t="115182" x="8648700" y="5905500"/>
          <p14:tracePt t="115193" x="8648700" y="5911850"/>
          <p14:tracePt t="115204" x="8648700" y="5918200"/>
          <p14:tracePt t="115226" x="8648700" y="5930900"/>
          <p14:tracePt t="115238" x="8642350" y="5930900"/>
          <p14:tracePt t="115249" x="8642350" y="5937250"/>
          <p14:tracePt t="115271" x="8642350" y="5949950"/>
          <p14:tracePt t="115282" x="8642350" y="5956300"/>
          <p14:tracePt t="115293" x="8642350" y="5969000"/>
          <p14:tracePt t="115305" x="8642350" y="5975350"/>
          <p14:tracePt t="115316" x="8642350" y="5981700"/>
          <p14:tracePt t="115328" x="8642350" y="5994400"/>
          <p14:tracePt t="115338" x="8642350" y="6000750"/>
          <p14:tracePt t="115349" x="8642350" y="6019800"/>
          <p14:tracePt t="115361" x="8642350" y="6026150"/>
          <p14:tracePt t="115372" x="8642350" y="6038850"/>
          <p14:tracePt t="115383" x="8629650" y="6057900"/>
          <p14:tracePt t="115395" x="8629650" y="6076950"/>
          <p14:tracePt t="115405" x="8623300" y="6089650"/>
          <p14:tracePt t="115416" x="8623300" y="6102350"/>
          <p14:tracePt t="115428" x="8616950" y="6121400"/>
          <p14:tracePt t="115438" x="8604250" y="6134100"/>
          <p14:tracePt t="115450" x="8597900" y="6153150"/>
          <p14:tracePt t="115462" x="8585200" y="6172200"/>
          <p14:tracePt t="115472" x="8578850" y="6184900"/>
          <p14:tracePt t="115483" x="8559800" y="6191250"/>
          <p14:tracePt t="115495" x="8540750" y="6197600"/>
          <p14:tracePt t="115505" x="8477250" y="6216650"/>
          <p14:tracePt t="116320" x="8451850" y="6197600"/>
          <p14:tracePt t="116331" x="8388350" y="6146800"/>
          <p14:tracePt t="116342" x="8343900" y="6083300"/>
          <p14:tracePt t="116354" x="8299450" y="6013450"/>
          <p14:tracePt t="116365" x="8235950" y="5911850"/>
          <p14:tracePt t="116376" x="8185150" y="5797550"/>
          <p14:tracePt t="116387" x="8147050" y="5689600"/>
          <p14:tracePt t="116398" x="8128000" y="5613400"/>
          <p14:tracePt t="116409" x="8102600" y="5505450"/>
          <p14:tracePt t="116421" x="8083550" y="5391150"/>
          <p14:tracePt t="116432" x="8083550" y="5270500"/>
          <p14:tracePt t="116443" x="8083550" y="5175250"/>
          <p14:tracePt t="116454" x="8083550" y="5092700"/>
          <p14:tracePt t="116465" x="8083550" y="5003800"/>
          <p14:tracePt t="116476" x="8102600" y="4921250"/>
          <p14:tracePt t="116487" x="8108950" y="4902200"/>
          <p14:tracePt t="116499" x="8128000" y="4864100"/>
          <p14:tracePt t="116511" x="8134350" y="4832350"/>
          <p14:tracePt t="116521" x="8147050" y="4813300"/>
          <p14:tracePt t="116532" x="8153400" y="4813300"/>
          <p14:tracePt t="116722" x="8153400" y="4857750"/>
          <p14:tracePt t="116733" x="8134350" y="4921250"/>
          <p14:tracePt t="116745" x="8121650" y="4972050"/>
          <p14:tracePt t="116755" x="8108950" y="5016500"/>
          <p14:tracePt t="116766" x="8102600" y="5035550"/>
          <p14:tracePt t="116778" x="8089900" y="5048250"/>
          <p14:tracePt t="116789" x="8089900" y="5054600"/>
          <p14:tracePt t="116800" x="8070850" y="5054600"/>
          <p14:tracePt t="116812" x="8045450" y="5054600"/>
          <p14:tracePt t="116822" x="7956550" y="4946650"/>
          <p14:tracePt t="116833" x="7854950" y="4787900"/>
          <p14:tracePt t="116845" x="7588250" y="4362450"/>
          <p14:tracePt t="116856" x="7378700" y="3956050"/>
          <p14:tracePt t="116867" x="7124700" y="3454400"/>
          <p14:tracePt t="116878" x="6864350" y="2863850"/>
          <p14:tracePt t="116889" x="6788150" y="2647950"/>
          <p14:tracePt t="116900" x="6604000" y="2133600"/>
          <p14:tracePt t="116912" x="6553200" y="1949450"/>
          <p14:tracePt t="116923" x="6470650" y="1619250"/>
          <p14:tracePt t="116934" x="6451600" y="1549400"/>
          <p14:tracePt t="116945" x="6407150" y="1339850"/>
          <p14:tracePt t="116956" x="6407150" y="1295400"/>
          <p14:tracePt t="116967" x="6407150" y="1123950"/>
          <p14:tracePt t="117146" x="6362700" y="1060450"/>
          <p14:tracePt t="117157" x="6324600" y="984250"/>
          <p14:tracePt t="117168" x="6292850" y="901700"/>
          <p14:tracePt t="117179" x="6261100" y="819150"/>
          <p14:tracePt t="117190" x="6242050" y="723900"/>
          <p14:tracePt t="117202" x="6235700" y="641350"/>
          <p14:tracePt t="117213" x="6216650" y="539750"/>
          <p14:tracePt t="117224" x="6210300" y="3365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g256bf644971_8_334"/>
          <p:cNvGrpSpPr/>
          <p:nvPr/>
        </p:nvGrpSpPr>
        <p:grpSpPr>
          <a:xfrm>
            <a:off x="7102104" y="1102598"/>
            <a:ext cx="457549" cy="373847"/>
            <a:chOff x="713604" y="1138148"/>
            <a:chExt cx="457549" cy="373847"/>
          </a:xfrm>
        </p:grpSpPr>
        <p:sp>
          <p:nvSpPr>
            <p:cNvPr id="329" name="Google Shape;329;g256bf644971_8_33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0" name="Google Shape;330;g256bf644971_8_33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1" name="Google Shape;331;g256bf644971_8_33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2" name="Google Shape;332;g256bf644971_8_33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3" name="Google Shape;333;g256bf644971_8_33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4" name="Google Shape;334;g256bf644971_8_33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35" name="Google Shape;335;g256bf644971_8_334"/>
          <p:cNvSpPr/>
          <p:nvPr/>
        </p:nvSpPr>
        <p:spPr>
          <a:xfrm>
            <a:off x="8733244" y="2852850"/>
            <a:ext cx="105777" cy="127322"/>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6" name="Google Shape;336;g256bf644971_8_334"/>
          <p:cNvSpPr txBox="1"/>
          <p:nvPr/>
        </p:nvSpPr>
        <p:spPr>
          <a:xfrm>
            <a:off x="10439075" y="987600"/>
            <a:ext cx="491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g256bf644971_8_334"/>
          <p:cNvPicPr preferRelativeResize="0"/>
          <p:nvPr/>
        </p:nvPicPr>
        <p:blipFill rotWithShape="1">
          <a:blip r:embed="rId5">
            <a:alphaModFix/>
          </a:blip>
          <a:srcRect/>
          <a:stretch/>
        </p:blipFill>
        <p:spPr>
          <a:xfrm>
            <a:off x="6596025" y="2852859"/>
            <a:ext cx="1546396" cy="1347921"/>
          </a:xfrm>
          <a:prstGeom prst="rect">
            <a:avLst/>
          </a:prstGeom>
          <a:noFill/>
          <a:ln>
            <a:noFill/>
          </a:ln>
        </p:spPr>
      </p:pic>
      <p:pic>
        <p:nvPicPr>
          <p:cNvPr id="338" name="Google Shape;338;g256bf644971_8_334"/>
          <p:cNvPicPr preferRelativeResize="0"/>
          <p:nvPr/>
        </p:nvPicPr>
        <p:blipFill rotWithShape="1">
          <a:blip r:embed="rId6">
            <a:alphaModFix/>
          </a:blip>
          <a:srcRect/>
          <a:stretch/>
        </p:blipFill>
        <p:spPr>
          <a:xfrm>
            <a:off x="6620937" y="4734892"/>
            <a:ext cx="1766786" cy="1461883"/>
          </a:xfrm>
          <a:prstGeom prst="rect">
            <a:avLst/>
          </a:prstGeom>
          <a:noFill/>
          <a:ln>
            <a:noFill/>
          </a:ln>
        </p:spPr>
      </p:pic>
      <p:pic>
        <p:nvPicPr>
          <p:cNvPr id="339" name="Google Shape;339;g256bf644971_8_334"/>
          <p:cNvPicPr preferRelativeResize="0"/>
          <p:nvPr/>
        </p:nvPicPr>
        <p:blipFill rotWithShape="1">
          <a:blip r:embed="rId7">
            <a:alphaModFix/>
          </a:blip>
          <a:srcRect/>
          <a:stretch/>
        </p:blipFill>
        <p:spPr>
          <a:xfrm>
            <a:off x="8474116" y="2876553"/>
            <a:ext cx="2502134" cy="1324220"/>
          </a:xfrm>
          <a:prstGeom prst="rect">
            <a:avLst/>
          </a:prstGeom>
          <a:noFill/>
          <a:ln>
            <a:noFill/>
          </a:ln>
        </p:spPr>
      </p:pic>
      <p:sp>
        <p:nvSpPr>
          <p:cNvPr id="340" name="Google Shape;340;g256bf644971_8_334"/>
          <p:cNvSpPr txBox="1"/>
          <p:nvPr/>
        </p:nvSpPr>
        <p:spPr>
          <a:xfrm>
            <a:off x="1019525" y="40875"/>
            <a:ext cx="10273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Arial"/>
              <a:buNone/>
            </a:pPr>
            <a:r>
              <a:rPr lang="en-US" sz="3600" b="1" i="0" u="none" strike="noStrike" cap="none">
                <a:solidFill>
                  <a:schemeClr val="lt1"/>
                </a:solidFill>
                <a:latin typeface="Lato Black"/>
                <a:ea typeface="Lato Black"/>
                <a:cs typeface="Lato Black"/>
                <a:sym typeface="Lato Black"/>
              </a:rPr>
              <a:t>Testing and Evaluation</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Lato Black"/>
              <a:ea typeface="Lato Black"/>
              <a:cs typeface="Lato Black"/>
              <a:sym typeface="Lato Black"/>
            </a:endParaRPr>
          </a:p>
        </p:txBody>
      </p:sp>
      <p:grpSp>
        <p:nvGrpSpPr>
          <p:cNvPr id="341" name="Google Shape;341;g256bf644971_8_334"/>
          <p:cNvGrpSpPr/>
          <p:nvPr/>
        </p:nvGrpSpPr>
        <p:grpSpPr>
          <a:xfrm>
            <a:off x="3346080" y="889135"/>
            <a:ext cx="5455390" cy="27350"/>
            <a:chOff x="7252703" y="1665961"/>
            <a:chExt cx="4718379" cy="27336"/>
          </a:xfrm>
        </p:grpSpPr>
        <p:sp>
          <p:nvSpPr>
            <p:cNvPr id="342" name="Google Shape;342;g256bf644971_8_334"/>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3" name="Google Shape;343;g256bf644971_8_334"/>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4" name="Google Shape;344;g256bf644971_8_334"/>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45" name="Google Shape;345;g256bf644971_8_334"/>
          <p:cNvPicPr preferRelativeResize="0"/>
          <p:nvPr/>
        </p:nvPicPr>
        <p:blipFill rotWithShape="1">
          <a:blip r:embed="rId8">
            <a:alphaModFix/>
          </a:blip>
          <a:srcRect/>
          <a:stretch/>
        </p:blipFill>
        <p:spPr>
          <a:xfrm>
            <a:off x="6619525" y="1335725"/>
            <a:ext cx="4333225" cy="1087225"/>
          </a:xfrm>
          <a:prstGeom prst="rect">
            <a:avLst/>
          </a:prstGeom>
          <a:noFill/>
          <a:ln>
            <a:noFill/>
          </a:ln>
        </p:spPr>
      </p:pic>
      <p:sp>
        <p:nvSpPr>
          <p:cNvPr id="346" name="Google Shape;346;g256bf644971_8_334"/>
          <p:cNvSpPr txBox="1"/>
          <p:nvPr/>
        </p:nvSpPr>
        <p:spPr>
          <a:xfrm>
            <a:off x="7100725" y="2403900"/>
            <a:ext cx="30000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2 System Process</a:t>
            </a:r>
            <a:endParaRPr sz="900" b="1" i="0" u="none" strike="noStrike" cap="none">
              <a:solidFill>
                <a:schemeClr val="accent1"/>
              </a:solidFill>
              <a:latin typeface="Arial"/>
              <a:ea typeface="Arial"/>
              <a:cs typeface="Arial"/>
              <a:sym typeface="Arial"/>
            </a:endParaRPr>
          </a:p>
        </p:txBody>
      </p:sp>
      <p:sp>
        <p:nvSpPr>
          <p:cNvPr id="347" name="Google Shape;347;g256bf644971_8_334"/>
          <p:cNvSpPr txBox="1"/>
          <p:nvPr/>
        </p:nvSpPr>
        <p:spPr>
          <a:xfrm>
            <a:off x="6529376" y="4214425"/>
            <a:ext cx="16797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3 File Upload UI</a:t>
            </a:r>
            <a:endParaRPr sz="900" b="1" i="0" u="none" strike="noStrike" cap="none">
              <a:solidFill>
                <a:schemeClr val="accent1"/>
              </a:solidFill>
              <a:latin typeface="Arial"/>
              <a:ea typeface="Arial"/>
              <a:cs typeface="Arial"/>
              <a:sym typeface="Arial"/>
            </a:endParaRPr>
          </a:p>
        </p:txBody>
      </p:sp>
      <p:sp>
        <p:nvSpPr>
          <p:cNvPr id="348" name="Google Shape;348;g256bf644971_8_334"/>
          <p:cNvSpPr txBox="1"/>
          <p:nvPr/>
        </p:nvSpPr>
        <p:spPr>
          <a:xfrm>
            <a:off x="8733261" y="4214426"/>
            <a:ext cx="193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4 File Browser UI</a:t>
            </a:r>
            <a:endParaRPr sz="900" b="1" i="0" u="none" strike="noStrike" cap="none">
              <a:solidFill>
                <a:schemeClr val="accent1"/>
              </a:solidFill>
              <a:latin typeface="Arial"/>
              <a:ea typeface="Arial"/>
              <a:cs typeface="Arial"/>
              <a:sym typeface="Arial"/>
            </a:endParaRPr>
          </a:p>
        </p:txBody>
      </p:sp>
      <p:sp>
        <p:nvSpPr>
          <p:cNvPr id="349" name="Google Shape;349;g256bf644971_8_334"/>
          <p:cNvSpPr txBox="1"/>
          <p:nvPr/>
        </p:nvSpPr>
        <p:spPr>
          <a:xfrm>
            <a:off x="6619525" y="6216375"/>
            <a:ext cx="1881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5 Result of Classified Files UI</a:t>
            </a:r>
            <a:endParaRPr sz="900" b="1" i="0" u="none" strike="noStrike" cap="none">
              <a:solidFill>
                <a:schemeClr val="accent1"/>
              </a:solidFill>
              <a:latin typeface="Arial"/>
              <a:ea typeface="Arial"/>
              <a:cs typeface="Arial"/>
              <a:sym typeface="Arial"/>
            </a:endParaRPr>
          </a:p>
        </p:txBody>
      </p:sp>
      <p:sp>
        <p:nvSpPr>
          <p:cNvPr id="350" name="Google Shape;350;g256bf644971_8_334"/>
          <p:cNvSpPr txBox="1"/>
          <p:nvPr/>
        </p:nvSpPr>
        <p:spPr>
          <a:xfrm>
            <a:off x="133600" y="1304850"/>
            <a:ext cx="55674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Objective: </a:t>
            </a:r>
            <a:r>
              <a:rPr lang="en-US" sz="1200">
                <a:solidFill>
                  <a:schemeClr val="lt1"/>
                </a:solidFill>
                <a:latin typeface="Lato"/>
                <a:ea typeface="Lato"/>
                <a:cs typeface="Lato"/>
                <a:sym typeface="Lato"/>
              </a:rPr>
              <a:t>Ensuring functionality, identifying issues, evaluating performance, user satisfaction.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Test Types: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Unit: </a:t>
            </a:r>
            <a:r>
              <a:rPr lang="en-US" sz="1200">
                <a:solidFill>
                  <a:schemeClr val="lt1"/>
                </a:solidFill>
                <a:latin typeface="Lato"/>
                <a:ea typeface="Lato"/>
                <a:cs typeface="Lato"/>
                <a:sym typeface="Lato"/>
              </a:rPr>
              <a:t>Checks functions.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Integration:</a:t>
            </a:r>
            <a:r>
              <a:rPr lang="en-US" sz="1200">
                <a:solidFill>
                  <a:schemeClr val="lt1"/>
                </a:solidFill>
                <a:latin typeface="Lato"/>
                <a:ea typeface="Lato"/>
                <a:cs typeface="Lato"/>
                <a:sym typeface="Lato"/>
              </a:rPr>
              <a:t> Reveals interaction faults.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System: </a:t>
            </a:r>
            <a:r>
              <a:rPr lang="en-US" sz="1200">
                <a:solidFill>
                  <a:schemeClr val="lt1"/>
                </a:solidFill>
                <a:latin typeface="Lato"/>
                <a:ea typeface="Lato"/>
                <a:cs typeface="Lato"/>
                <a:sym typeface="Lato"/>
              </a:rPr>
              <a:t>Confirms compatibility.</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Performance: </a:t>
            </a:r>
            <a:r>
              <a:rPr lang="en-US" sz="1200">
                <a:solidFill>
                  <a:schemeClr val="lt1"/>
                </a:solidFill>
                <a:latin typeface="Lato"/>
                <a:ea typeface="Lato"/>
                <a:cs typeface="Lato"/>
                <a:sym typeface="Lato"/>
              </a:rPr>
              <a:t>Analyzes behavior under load.</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UAT: </a:t>
            </a:r>
            <a:r>
              <a:rPr lang="en-US" sz="1200">
                <a:solidFill>
                  <a:schemeClr val="lt1"/>
                </a:solidFill>
                <a:latin typeface="Lato"/>
                <a:ea typeface="Lato"/>
                <a:cs typeface="Lato"/>
                <a:sym typeface="Lato"/>
              </a:rPr>
              <a:t>User satisfaction confirmation.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Tools: </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Python's unittest for test cases.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Font typeface="Lato"/>
              <a:buChar char="○"/>
            </a:pPr>
            <a:r>
              <a:rPr lang="en-US" sz="1200" b="1">
                <a:solidFill>
                  <a:schemeClr val="lt1"/>
                </a:solidFill>
                <a:latin typeface="Lato"/>
                <a:ea typeface="Lato"/>
                <a:cs typeface="Lato"/>
                <a:sym typeface="Lato"/>
              </a:rPr>
              <a:t>pytest-cov and coverage to measure test coverage</a:t>
            </a:r>
            <a:endParaRPr sz="1200" b="1">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p:txBody>
      </p:sp>
      <p:pic>
        <p:nvPicPr>
          <p:cNvPr id="351" name="Google Shape;351;g256bf644971_8_334"/>
          <p:cNvPicPr preferRelativeResize="0"/>
          <p:nvPr/>
        </p:nvPicPr>
        <p:blipFill>
          <a:blip r:embed="rId9">
            <a:alphaModFix/>
          </a:blip>
          <a:stretch>
            <a:fillRect/>
          </a:stretch>
        </p:blipFill>
        <p:spPr>
          <a:xfrm>
            <a:off x="763949" y="4734900"/>
            <a:ext cx="4580675" cy="1292775"/>
          </a:xfrm>
          <a:prstGeom prst="rect">
            <a:avLst/>
          </a:prstGeom>
          <a:noFill/>
          <a:ln>
            <a:noFill/>
          </a:ln>
        </p:spPr>
      </p:pic>
      <p:sp>
        <p:nvSpPr>
          <p:cNvPr id="352" name="Google Shape;352;g256bf644971_8_334"/>
          <p:cNvSpPr txBox="1"/>
          <p:nvPr/>
        </p:nvSpPr>
        <p:spPr>
          <a:xfrm>
            <a:off x="1169725" y="60407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accent1"/>
                </a:solidFill>
              </a:rPr>
              <a:t>Figure 7.1 Unit Test Result</a:t>
            </a:r>
            <a:endParaRPr sz="900" b="1">
              <a:solidFill>
                <a:schemeClr val="accent1"/>
              </a:solidFill>
            </a:endParaRPr>
          </a:p>
        </p:txBody>
      </p:sp>
      <p:pic>
        <p:nvPicPr>
          <p:cNvPr id="7" name="Audio 6">
            <a:hlinkClick r:id="" action="ppaction://media"/>
            <a:extLst>
              <a:ext uri="{FF2B5EF4-FFF2-40B4-BE49-F238E27FC236}">
                <a16:creationId xmlns:a16="http://schemas.microsoft.com/office/drawing/2014/main" id="{71C45958-E1EF-46E2-E194-E7310144376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4837"/>
    </mc:Choice>
    <mc:Fallback>
      <p:transition spd="slow" advTm="234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298" x="5245100" y="69850"/>
          <p14:tracePt t="3314" x="5226050" y="177800"/>
          <p14:tracePt t="3319" x="5219700" y="215900"/>
          <p14:tracePt t="3333" x="5207000" y="298450"/>
          <p14:tracePt t="3341" x="5187950" y="349250"/>
          <p14:tracePt t="3352" x="5187950" y="381000"/>
          <p14:tracePt t="3365" x="5181600" y="412750"/>
          <p14:tracePt t="3564" x="5187950" y="412750"/>
          <p14:tracePt t="3575" x="5245100" y="412750"/>
          <p14:tracePt t="3586" x="5295900" y="412750"/>
          <p14:tracePt t="3597" x="5359400" y="412750"/>
          <p14:tracePt t="3609" x="5499100" y="412750"/>
          <p14:tracePt t="3620" x="5651500" y="412750"/>
          <p14:tracePt t="3631" x="5721350" y="412750"/>
          <p14:tracePt t="3642" x="5848350" y="406400"/>
          <p14:tracePt t="3653" x="5962650" y="387350"/>
          <p14:tracePt t="3664" x="6045200" y="381000"/>
          <p14:tracePt t="3675" x="6134100" y="361950"/>
          <p14:tracePt t="3687" x="6197600" y="361950"/>
          <p14:tracePt t="3698" x="6273800" y="349250"/>
          <p14:tracePt t="3709" x="6337300" y="349250"/>
          <p14:tracePt t="3720" x="6388100" y="349250"/>
          <p14:tracePt t="3731" x="6451600" y="349250"/>
          <p14:tracePt t="3742" x="6521450" y="349250"/>
          <p14:tracePt t="3753" x="6584950" y="349250"/>
          <p14:tracePt t="3765" x="6648450" y="349250"/>
          <p14:tracePt t="3776" x="6731000" y="387350"/>
          <p14:tracePt t="3787" x="6794500" y="406400"/>
          <p14:tracePt t="3798" x="6864350" y="444500"/>
          <p14:tracePt t="3809" x="6927850" y="469900"/>
          <p14:tracePt t="3820" x="6991350" y="514350"/>
          <p14:tracePt t="3832" x="7035800" y="565150"/>
          <p14:tracePt t="3843" x="7080250" y="622300"/>
          <p14:tracePt t="3854" x="7112000" y="666750"/>
          <p14:tracePt t="3865" x="7112000" y="685800"/>
          <p14:tracePt t="3876" x="7124700" y="730250"/>
          <p14:tracePt t="3887" x="7124700" y="755650"/>
          <p14:tracePt t="3899" x="7137400" y="793750"/>
          <p14:tracePt t="3910" x="7137400" y="831850"/>
          <p14:tracePt t="3921" x="7118350" y="863600"/>
          <p14:tracePt t="3932" x="7073900" y="889000"/>
          <p14:tracePt t="3943" x="7010400" y="920750"/>
          <p14:tracePt t="3954" x="6927850" y="952500"/>
          <p14:tracePt t="3965" x="6877050" y="965200"/>
          <p14:tracePt t="3978" x="6800850" y="990600"/>
          <p14:tracePt t="3988" x="6775450" y="990600"/>
          <p14:tracePt t="3999" x="6711950" y="1003300"/>
          <p14:tracePt t="4011" x="6680200" y="1009650"/>
          <p14:tracePt t="4021" x="6648450" y="1016000"/>
          <p14:tracePt t="4032" x="6629400" y="1016000"/>
          <p14:tracePt t="4045" x="6623050" y="1016000"/>
          <p14:tracePt t="4055" x="6616700" y="1016000"/>
          <p14:tracePt t="4121" x="6642100" y="1016000"/>
          <p14:tracePt t="4133" x="6661150" y="1028700"/>
          <p14:tracePt t="4147" x="6680200" y="1035050"/>
          <p14:tracePt t="4155" x="6692900" y="1060450"/>
          <p14:tracePt t="4166" x="6724650" y="1092200"/>
          <p14:tracePt t="4180" x="6731000" y="1123950"/>
          <p14:tracePt t="4189" x="6750050" y="1168400"/>
          <p14:tracePt t="4200" x="6756400" y="1219200"/>
          <p14:tracePt t="4214" x="6756400" y="1231900"/>
          <p14:tracePt t="4222" x="6756400" y="1282700"/>
          <p14:tracePt t="4233" x="6756400" y="1314450"/>
          <p14:tracePt t="4247" x="6756400" y="1339850"/>
          <p14:tracePt t="4256" x="6756400" y="1358900"/>
          <p14:tracePt t="4267" x="6750050" y="1377950"/>
          <p14:tracePt t="4281" x="6750050" y="1390650"/>
          <p14:tracePt t="4289" x="6737350" y="1397000"/>
          <p14:tracePt t="4300" x="6737350" y="1403350"/>
          <p14:tracePt t="4314" x="6731000" y="1416050"/>
          <p14:tracePt t="4746" x="6731000" y="1422400"/>
          <p14:tracePt t="4914" x="6731000" y="1435100"/>
          <p14:tracePt t="6141" x="6731000" y="1422400"/>
          <p14:tracePt t="6207" x="6731000" y="1416050"/>
          <p14:tracePt t="6242" x="6737350" y="1416050"/>
          <p14:tracePt t="6264" x="6737350" y="1403350"/>
          <p14:tracePt t="6286" x="6750050" y="1403350"/>
          <p14:tracePt t="6331" x="6750050" y="1397000"/>
          <p14:tracePt t="6521" x="6756400" y="1397000"/>
          <p14:tracePt t="6543" x="6769100" y="1390650"/>
          <p14:tracePt t="6554" x="6775450" y="1390650"/>
          <p14:tracePt t="6565" x="6794500" y="1390650"/>
          <p14:tracePt t="6576" x="6813550" y="1377950"/>
          <p14:tracePt t="6588" x="6832600" y="1371600"/>
          <p14:tracePt t="6599" x="6845300" y="1371600"/>
          <p14:tracePt t="6610" x="6883400" y="1352550"/>
          <p14:tracePt t="6621" x="6921500" y="1339850"/>
          <p14:tracePt t="6632" x="6946900" y="1333500"/>
          <p14:tracePt t="6643" x="6959600" y="1327150"/>
          <p14:tracePt t="6654" x="7010400" y="1308100"/>
          <p14:tracePt t="6666" x="7035800" y="1295400"/>
          <p14:tracePt t="6680" x="7073900" y="1282700"/>
          <p14:tracePt t="6688" x="7112000" y="1270000"/>
          <p14:tracePt t="6699" x="7143750" y="1263650"/>
          <p14:tracePt t="6710" x="7188200" y="1244600"/>
          <p14:tracePt t="6721" x="7226300" y="1231900"/>
          <p14:tracePt t="6733" x="7245350" y="1231900"/>
          <p14:tracePt t="6748" x="7283450" y="1225550"/>
          <p14:tracePt t="6755" x="7296150" y="1225550"/>
          <p14:tracePt t="6766" x="7315200" y="1219200"/>
          <p14:tracePt t="6780" x="7334250" y="1219200"/>
          <p14:tracePt t="6788" x="7346950" y="1219200"/>
          <p14:tracePt t="6800" x="7353300" y="1219200"/>
          <p14:tracePt t="6832" x="7359650" y="1219200"/>
          <p14:tracePt t="7033" x="7353300" y="1219200"/>
          <p14:tracePt t="7235" x="7346950" y="1219200"/>
          <p14:tracePt t="7256" x="7327900" y="1200150"/>
          <p14:tracePt t="7268" x="7289800" y="1162050"/>
          <p14:tracePt t="7279" x="7239000" y="1111250"/>
          <p14:tracePt t="7290" x="7181850" y="1047750"/>
          <p14:tracePt t="7302" x="7112000" y="984250"/>
          <p14:tracePt t="7313" x="7067550" y="946150"/>
          <p14:tracePt t="7324" x="7004050" y="876300"/>
          <p14:tracePt t="7335" x="6927850" y="812800"/>
          <p14:tracePt t="7346" x="6908800" y="793750"/>
          <p14:tracePt t="7357" x="6864350" y="755650"/>
          <p14:tracePt t="7369" x="6832600" y="723900"/>
          <p14:tracePt t="7380" x="6800850" y="704850"/>
          <p14:tracePt t="7391" x="6794500" y="692150"/>
          <p14:tracePt t="7402" x="6788150" y="685800"/>
          <p14:tracePt t="7413" x="6775450" y="685800"/>
          <p14:tracePt t="7424" x="6775450" y="673100"/>
          <p14:tracePt t="8529" x="6769100" y="673100"/>
          <p14:tracePt t="8540" x="6737350" y="673100"/>
          <p14:tracePt t="8551" x="6724650" y="685800"/>
          <p14:tracePt t="8564" x="6680200" y="704850"/>
          <p14:tracePt t="8574" x="6604000" y="730250"/>
          <p14:tracePt t="8585" x="6521450" y="768350"/>
          <p14:tracePt t="8597" x="6426200" y="800100"/>
          <p14:tracePt t="8607" x="6299200" y="838200"/>
          <p14:tracePt t="8618" x="6153150" y="889000"/>
          <p14:tracePt t="8631" x="5981700" y="927100"/>
          <p14:tracePt t="8641" x="5810250" y="984250"/>
          <p14:tracePt t="8652" x="5607050" y="1047750"/>
          <p14:tracePt t="8664" x="5391150" y="1098550"/>
          <p14:tracePt t="8674" x="5181600" y="1155700"/>
          <p14:tracePt t="8685" x="4953000" y="1219200"/>
          <p14:tracePt t="8698" x="4775200" y="1250950"/>
          <p14:tracePt t="8708" x="4425950" y="1339850"/>
          <p14:tracePt t="8719" x="4305300" y="1377950"/>
          <p14:tracePt t="8731" x="4127500" y="1435100"/>
          <p14:tracePt t="8741" x="4044950" y="1441450"/>
          <p14:tracePt t="8752" x="3892550" y="1485900"/>
          <p14:tracePt t="8764" x="3765550" y="1524000"/>
          <p14:tracePt t="8775" x="3676650" y="1543050"/>
          <p14:tracePt t="8786" x="3638550" y="1549400"/>
          <p14:tracePt t="8798" x="3575050" y="1562100"/>
          <p14:tracePt t="8808" x="3511550" y="1562100"/>
          <p14:tracePt t="8819" x="3479800" y="1574800"/>
          <p14:tracePt t="8831" x="3454400" y="1587500"/>
          <p14:tracePt t="8841" x="3435350" y="1593850"/>
          <p14:tracePt t="8853" x="3416300" y="1593850"/>
          <p14:tracePt t="8864" x="3403600" y="1593850"/>
          <p14:tracePt t="8875" x="3397250" y="1593850"/>
          <p14:tracePt t="8987" x="3397250" y="1587500"/>
          <p14:tracePt t="8998" x="3403600" y="1574800"/>
          <p14:tracePt t="9009" x="3403600" y="1568450"/>
          <p14:tracePt t="9020" x="3416300" y="1562100"/>
          <p14:tracePt t="9031" x="3422650" y="1549400"/>
          <p14:tracePt t="9042" x="3435350" y="1543050"/>
          <p14:tracePt t="9053" x="3441700" y="1530350"/>
          <p14:tracePt t="9065" x="3441700" y="1524000"/>
          <p14:tracePt t="9076" x="3454400" y="1504950"/>
          <p14:tracePt t="9087" x="3454400" y="1498600"/>
          <p14:tracePt t="9098" x="3460750" y="1485900"/>
          <p14:tracePt t="9143" x="3454400" y="1485900"/>
          <p14:tracePt t="9154" x="3371850" y="1485900"/>
          <p14:tracePt t="9165" x="3263900" y="1485900"/>
          <p14:tracePt t="9176" x="3175000" y="1485900"/>
          <p14:tracePt t="9187" x="3035300" y="1485900"/>
          <p14:tracePt t="9199" x="2965450" y="1485900"/>
          <p14:tracePt t="9210" x="2800350" y="1530350"/>
          <p14:tracePt t="9221" x="2673350" y="1562100"/>
          <p14:tracePt t="9232" x="2565400" y="1593850"/>
          <p14:tracePt t="9243" x="2470150" y="1619250"/>
          <p14:tracePt t="9254" x="2393950" y="1651000"/>
          <p14:tracePt t="9265" x="2368550" y="1657350"/>
          <p14:tracePt t="9277" x="2343150" y="1670050"/>
          <p14:tracePt t="9288" x="2305050" y="1682750"/>
          <p14:tracePt t="9299" x="2286000" y="1695450"/>
          <p14:tracePt t="9310" x="2279650" y="1701800"/>
          <p14:tracePt t="9321" x="2273300" y="1714500"/>
          <p14:tracePt t="9332" x="2260600" y="1714500"/>
          <p14:tracePt t="9345" x="2254250" y="1720850"/>
          <p14:tracePt t="9355" x="2241550" y="1727200"/>
          <p14:tracePt t="9366" x="2228850" y="1739900"/>
          <p14:tracePt t="9377" x="2209800" y="1758950"/>
          <p14:tracePt t="9388" x="2197100" y="1765300"/>
          <p14:tracePt t="9399" x="2178050" y="1784350"/>
          <p14:tracePt t="9412" x="2146300" y="1803400"/>
          <p14:tracePt t="9422" x="2114550" y="1828800"/>
          <p14:tracePt t="9433" x="2082800" y="1841500"/>
          <p14:tracePt t="9445" x="2063750" y="1854200"/>
          <p14:tracePt t="9455" x="2025650" y="1873250"/>
          <p14:tracePt t="9466" x="2006600" y="1885950"/>
          <p14:tracePt t="9477" x="1993900" y="1885950"/>
          <p14:tracePt t="9489" x="1962150" y="1898650"/>
          <p14:tracePt t="9500" x="1949450" y="1911350"/>
          <p14:tracePt t="9512" x="1930400" y="1911350"/>
          <p14:tracePt t="9522" x="1917700" y="1911350"/>
          <p14:tracePt t="9533" x="1911350" y="1917700"/>
          <p14:tracePt t="9712" x="1911350" y="1911350"/>
          <p14:tracePt t="9745" x="1911350" y="1898650"/>
          <p14:tracePt t="9768" x="1911350" y="1892300"/>
          <p14:tracePt t="10270" x="1911350" y="1885950"/>
          <p14:tracePt t="10304" x="1911350" y="1873250"/>
          <p14:tracePt t="12145" x="1930400" y="1873250"/>
          <p14:tracePt t="12155" x="1955800" y="1873250"/>
          <p14:tracePt t="12167" x="1981200" y="1873250"/>
          <p14:tracePt t="12181" x="2000250" y="1873250"/>
          <p14:tracePt t="12189" x="2025650" y="1873250"/>
          <p14:tracePt t="12200" x="2057400" y="1873250"/>
          <p14:tracePt t="12214" x="2082800" y="1873250"/>
          <p14:tracePt t="12222" x="2101850" y="1873250"/>
          <p14:tracePt t="12233" x="2114550" y="1873250"/>
          <p14:tracePt t="12248" x="2133600" y="1873250"/>
          <p14:tracePt t="12256" x="2146300" y="1873250"/>
          <p14:tracePt t="12267" x="2152650" y="1873250"/>
          <p14:tracePt t="12281" x="2165350" y="1873250"/>
          <p14:tracePt t="12323" x="2171700" y="1873250"/>
          <p14:tracePt t="14130" x="2178050" y="1873250"/>
          <p14:tracePt t="14141" x="2197100" y="1873250"/>
          <p14:tracePt t="14153" x="2216150" y="1873250"/>
          <p14:tracePt t="14165" x="2241550" y="1873250"/>
          <p14:tracePt t="14175" x="2298700" y="1873250"/>
          <p14:tracePt t="14186" x="2343150" y="1873250"/>
          <p14:tracePt t="14198" x="2393950" y="1873250"/>
          <p14:tracePt t="14208" x="2476500" y="1866900"/>
          <p14:tracePt t="14220" x="2597150" y="1847850"/>
          <p14:tracePt t="14231" x="2622550" y="1847850"/>
          <p14:tracePt t="14242" x="2711450" y="1828800"/>
          <p14:tracePt t="14253" x="2774950" y="1828800"/>
          <p14:tracePt t="14265" x="2844800" y="1822450"/>
          <p14:tracePt t="14275" x="2908300" y="1809750"/>
          <p14:tracePt t="14286" x="2952750" y="1790700"/>
          <p14:tracePt t="14298" x="3003550" y="1784350"/>
          <p14:tracePt t="14309" x="3048000" y="1778000"/>
          <p14:tracePt t="14320" x="3079750" y="1778000"/>
          <p14:tracePt t="14331" x="3098800" y="1778000"/>
          <p14:tracePt t="14342" x="3143250" y="1765300"/>
          <p14:tracePt t="14353" x="3162300" y="1765300"/>
          <p14:tracePt t="14365" x="3206750" y="1746250"/>
          <p14:tracePt t="14376" x="3232150" y="1746250"/>
          <p14:tracePt t="14387" x="3263900" y="1739900"/>
          <p14:tracePt t="14398" x="3282950" y="1739900"/>
          <p14:tracePt t="14409" x="3308350" y="1727200"/>
          <p14:tracePt t="14420" x="3333750" y="1720850"/>
          <p14:tracePt t="14432" x="3359150" y="1720850"/>
          <p14:tracePt t="14443" x="3378200" y="1720850"/>
          <p14:tracePt t="14454" x="3397250" y="1714500"/>
          <p14:tracePt t="14465" x="3403600" y="1714500"/>
          <p14:tracePt t="14476" x="3416300" y="1701800"/>
          <p14:tracePt t="14487" x="3422650" y="1701800"/>
          <p14:tracePt t="14499" x="3435350" y="1701800"/>
          <p14:tracePt t="14510" x="3435350" y="1695450"/>
          <p14:tracePt t="14532" x="3441700" y="1695450"/>
          <p14:tracePt t="14577" x="3454400" y="1695450"/>
          <p14:tracePt t="14588" x="3460750" y="1695450"/>
          <p14:tracePt t="14599" x="3467100" y="1682750"/>
          <p14:tracePt t="14610" x="3479800" y="1682750"/>
          <p14:tracePt t="14632" x="3498850" y="1676400"/>
          <p14:tracePt t="14644" x="3505200" y="1676400"/>
          <p14:tracePt t="14655" x="3511550" y="1676400"/>
          <p14:tracePt t="14677" x="3530600" y="1676400"/>
          <p14:tracePt t="14688" x="3543300" y="1676400"/>
          <p14:tracePt t="14710" x="3549650" y="1676400"/>
          <p14:tracePt t="14744" x="3562350" y="1676400"/>
          <p14:tracePt t="17121" x="3568700" y="1676400"/>
          <p14:tracePt t="17165" x="3575050" y="1676400"/>
          <p14:tracePt t="17176" x="3594100" y="1676400"/>
          <p14:tracePt t="17188" x="3632200" y="1676400"/>
          <p14:tracePt t="17199" x="3657600" y="1676400"/>
          <p14:tracePt t="17210" x="3702050" y="1676400"/>
          <p14:tracePt t="17221" x="3759200" y="1676400"/>
          <p14:tracePt t="17232" x="3810000" y="1676400"/>
          <p14:tracePt t="17243" x="3841750" y="1676400"/>
          <p14:tracePt t="17254" x="3873500" y="1676400"/>
          <p14:tracePt t="17266" x="3911600" y="1676400"/>
          <p14:tracePt t="17277" x="3949700" y="1676400"/>
          <p14:tracePt t="17288" x="3962400" y="1676400"/>
          <p14:tracePt t="17299" x="3975100" y="1676400"/>
          <p14:tracePt t="17310" x="3994150" y="1676400"/>
          <p14:tracePt t="17321" x="4000500" y="1676400"/>
          <p14:tracePt t="18080" x="3981450" y="1676400"/>
          <p14:tracePt t="18091" x="3949700" y="1714500"/>
          <p14:tracePt t="18102" x="3917950" y="1727200"/>
          <p14:tracePt t="18115" x="3867150" y="1758950"/>
          <p14:tracePt t="18125" x="3810000" y="1790700"/>
          <p14:tracePt t="18136" x="3740150" y="1828800"/>
          <p14:tracePt t="18148" x="3606800" y="1892300"/>
          <p14:tracePt t="18158" x="3327400" y="2019300"/>
          <p14:tracePt t="18169" x="3225800" y="2044700"/>
          <p14:tracePt t="18181" x="3048000" y="2108200"/>
          <p14:tracePt t="18192" x="2952750" y="2133600"/>
          <p14:tracePt t="18203" x="2813050" y="2190750"/>
          <p14:tracePt t="18215" x="2755900" y="2197100"/>
          <p14:tracePt t="18225" x="2660650" y="2228850"/>
          <p14:tracePt t="18236" x="2578100" y="2241550"/>
          <p14:tracePt t="18248" x="2533650" y="2241550"/>
          <p14:tracePt t="18259" x="2495550" y="2241550"/>
          <p14:tracePt t="18270" x="2470150" y="2241550"/>
          <p14:tracePt t="18282" x="2457450" y="2241550"/>
          <p14:tracePt t="18292" x="2451100" y="2241550"/>
          <p14:tracePt t="18303" x="2444750" y="2241550"/>
          <p14:tracePt t="18325" x="2432050" y="2241550"/>
          <p14:tracePt t="18359" x="2425700" y="2241550"/>
          <p14:tracePt t="18381" x="2413000" y="2228850"/>
          <p14:tracePt t="18393" x="2406650" y="2228850"/>
          <p14:tracePt t="18404" x="2387600" y="2216150"/>
          <p14:tracePt t="18415" x="2368550" y="2197100"/>
          <p14:tracePt t="18426" x="2349500" y="2178050"/>
          <p14:tracePt t="18437" x="2324100" y="2146300"/>
          <p14:tracePt t="18448" x="2298700" y="2127250"/>
          <p14:tracePt t="18459" x="2273300" y="2101850"/>
          <p14:tracePt t="18471" x="2254250" y="2082800"/>
          <p14:tracePt t="18482" x="2235200" y="2070100"/>
          <p14:tracePt t="18493" x="2216150" y="2044700"/>
          <p14:tracePt t="18504" x="2197100" y="2025650"/>
          <p14:tracePt t="18515" x="2178050" y="2006600"/>
          <p14:tracePt t="18526" x="2171700" y="1993900"/>
          <p14:tracePt t="18538" x="2165350" y="1974850"/>
          <p14:tracePt t="18549" x="2152650" y="1962150"/>
          <p14:tracePt t="18571" x="2146300" y="1955800"/>
          <p14:tracePt t="18582" x="2146300" y="1949450"/>
          <p14:tracePt t="18694" x="2133600" y="1949450"/>
          <p14:tracePt t="19642" x="2146300" y="1949450"/>
          <p14:tracePt t="19708" x="2152650" y="1949450"/>
          <p14:tracePt t="19754" x="2165350" y="1949450"/>
          <p14:tracePt t="19776" x="2171700" y="1949450"/>
          <p14:tracePt t="19798" x="2178050" y="1949450"/>
          <p14:tracePt t="19821" x="2190750" y="1949450"/>
          <p14:tracePt t="19865" x="2197100" y="1949450"/>
          <p14:tracePt t="19909" x="2209800" y="1949450"/>
          <p14:tracePt t="19932" x="2228850" y="1949450"/>
          <p14:tracePt t="19943" x="2241550" y="1949450"/>
          <p14:tracePt t="19955" x="2260600" y="1949450"/>
          <p14:tracePt t="19966" x="2286000" y="1949450"/>
          <p14:tracePt t="19977" x="2298700" y="1949450"/>
          <p14:tracePt t="19988" x="2324100" y="1949450"/>
          <p14:tracePt t="19999" x="2343150" y="1949450"/>
          <p14:tracePt t="20010" x="2362200" y="1949450"/>
          <p14:tracePt t="20021" x="2381250" y="1949450"/>
          <p14:tracePt t="20033" x="2387600" y="1949450"/>
          <p14:tracePt t="20055" x="2393950" y="1949450"/>
          <p14:tracePt t="20088" x="2406650" y="1949450"/>
          <p14:tracePt t="23648" x="2393950" y="1949450"/>
          <p14:tracePt t="23670" x="2387600" y="1962150"/>
          <p14:tracePt t="23682" x="2381250" y="1993900"/>
          <p14:tracePt t="23693" x="2368550" y="2019300"/>
          <p14:tracePt t="23704" x="2349500" y="2044700"/>
          <p14:tracePt t="23715" x="2324100" y="2089150"/>
          <p14:tracePt t="23726" x="2298700" y="2146300"/>
          <p14:tracePt t="23737" x="2273300" y="2209800"/>
          <p14:tracePt t="23749" x="2235200" y="2254250"/>
          <p14:tracePt t="23760" x="2228850" y="2273300"/>
          <p14:tracePt t="23771" x="2197100" y="2317750"/>
          <p14:tracePt t="23782" x="2178050" y="2343150"/>
          <p14:tracePt t="23793" x="2165350" y="2362200"/>
          <p14:tracePt t="23804" x="2146300" y="2381250"/>
          <p14:tracePt t="23815" x="2127250" y="2400300"/>
          <p14:tracePt t="23826" x="2114550" y="2406650"/>
          <p14:tracePt t="23838" x="2108200" y="2406650"/>
          <p14:tracePt t="23849" x="2101850" y="2413000"/>
          <p14:tracePt t="23860" x="2089150" y="2413000"/>
          <p14:tracePt t="23871" x="2082800" y="2425700"/>
          <p14:tracePt t="23882" x="2063750" y="2425700"/>
          <p14:tracePt t="23893" x="2044700" y="2425700"/>
          <p14:tracePt t="23905" x="2019300" y="2432050"/>
          <p14:tracePt t="23916" x="1993900" y="2432050"/>
          <p14:tracePt t="23927" x="1955800" y="2444750"/>
          <p14:tracePt t="23938" x="1917700" y="2444750"/>
          <p14:tracePt t="23949" x="1898650" y="2444750"/>
          <p14:tracePt t="23960" x="1873250" y="2451100"/>
          <p14:tracePt t="23972" x="1847850" y="2457450"/>
          <p14:tracePt t="23983" x="1822450" y="2457450"/>
          <p14:tracePt t="23994" x="1809750" y="2457450"/>
          <p14:tracePt t="24005" x="1790700" y="2457450"/>
          <p14:tracePt t="24016" x="1784350" y="2457450"/>
          <p14:tracePt t="24027" x="1778000" y="2457450"/>
          <p14:tracePt t="24038" x="1765300" y="2457450"/>
          <p14:tracePt t="24050" x="1758950" y="2451100"/>
          <p14:tracePt t="24061" x="1746250" y="2444750"/>
          <p14:tracePt t="24072" x="1739900" y="2432050"/>
          <p14:tracePt t="24083" x="1727200" y="2413000"/>
          <p14:tracePt t="24094" x="1720850" y="2406650"/>
          <p14:tracePt t="24105" x="1720850" y="2400300"/>
          <p14:tracePt t="24117" x="1714500" y="2400300"/>
          <p14:tracePt t="24129" x="1714500" y="2387600"/>
          <p14:tracePt t="24139" x="1701800" y="2387600"/>
          <p14:tracePt t="24161" x="1701800" y="2381250"/>
          <p14:tracePt t="24217" x="1714500" y="2381250"/>
          <p14:tracePt t="24231" x="1720850" y="2381250"/>
          <p14:tracePt t="24239" x="1727200" y="2381250"/>
          <p14:tracePt t="24263" x="1739900" y="2381250"/>
          <p14:tracePt t="24296" x="1746250" y="2381250"/>
          <p14:tracePt t="24340" x="1739900" y="2381250"/>
          <p14:tracePt t="24351" x="1714500" y="2381250"/>
          <p14:tracePt t="24365" x="1676400" y="2381250"/>
          <p14:tracePt t="24373" x="1638300" y="2381250"/>
          <p14:tracePt t="24384" x="1587500" y="2381250"/>
          <p14:tracePt t="24399" x="1568450" y="2381250"/>
          <p14:tracePt t="24407" x="1524000" y="2381250"/>
          <p14:tracePt t="24418" x="1498600" y="2381250"/>
          <p14:tracePt t="24432" x="1466850" y="2381250"/>
          <p14:tracePt t="24440" x="1447800" y="2368550"/>
          <p14:tracePt t="24451" x="1435100" y="2362200"/>
          <p14:tracePt t="24465" x="1422400" y="2349500"/>
          <p14:tracePt t="24507" x="1422400" y="2343150"/>
          <p14:tracePt t="26013" x="1422400" y="2336800"/>
          <p14:tracePt t="26036" x="1422400" y="2324100"/>
          <p14:tracePt t="26114" x="1422400" y="2317750"/>
          <p14:tracePt t="26158" x="1422400" y="2305050"/>
          <p14:tracePt t="26214" x="1435100" y="2305050"/>
          <p14:tracePt t="28435" x="1447800" y="2305050"/>
          <p14:tracePt t="28446" x="1460500" y="2305050"/>
          <p14:tracePt t="28457" x="1466850" y="2305050"/>
          <p14:tracePt t="28468" x="1485900" y="2317750"/>
          <p14:tracePt t="28480" x="1504950" y="2324100"/>
          <p14:tracePt t="28491" x="1511300" y="2336800"/>
          <p14:tracePt t="28502" x="1530350" y="2336800"/>
          <p14:tracePt t="28513" x="1543050" y="2343150"/>
          <p14:tracePt t="28524" x="1549400" y="2349500"/>
          <p14:tracePt t="28535" x="1549400" y="2362200"/>
          <p14:tracePt t="28546" x="1555750" y="2362200"/>
          <p14:tracePt t="28569" x="1555750" y="2368550"/>
          <p14:tracePt t="28580" x="1555750" y="2381250"/>
          <p14:tracePt t="28591" x="1555750" y="2387600"/>
          <p14:tracePt t="28602" x="1543050" y="2406650"/>
          <p14:tracePt t="28613" x="1524000" y="2413000"/>
          <p14:tracePt t="28624" x="1511300" y="2413000"/>
          <p14:tracePt t="28636" x="1479550" y="2432050"/>
          <p14:tracePt t="28647" x="1466850" y="2444750"/>
          <p14:tracePt t="28658" x="1447800" y="2451100"/>
          <p14:tracePt t="28669" x="1435100" y="2451100"/>
          <p14:tracePt t="28680" x="1403350" y="2457450"/>
          <p14:tracePt t="28691" x="1397000" y="2457450"/>
          <p14:tracePt t="28703" x="1390650" y="2457450"/>
          <p14:tracePt t="28714" x="1377950" y="2457450"/>
          <p14:tracePt t="28736" x="1371600" y="2457450"/>
          <p14:tracePt t="28792" x="1371600" y="2470150"/>
          <p14:tracePt t="28803" x="1371600" y="2476500"/>
          <p14:tracePt t="28814" x="1371600" y="2489200"/>
          <p14:tracePt t="28836" x="1371600" y="2495550"/>
          <p14:tracePt t="28848" x="1371600" y="2508250"/>
          <p14:tracePt t="28859" x="1377950" y="2514600"/>
          <p14:tracePt t="28870" x="1390650" y="2514600"/>
          <p14:tracePt t="28881" x="1390650" y="2520950"/>
          <p14:tracePt t="28903" x="1397000" y="2520950"/>
          <p14:tracePt t="28982" x="1403350" y="2520950"/>
          <p14:tracePt t="29048" x="1403350" y="2514600"/>
          <p14:tracePt t="29283" x="1403350" y="2520950"/>
          <p14:tracePt t="33623" x="1416050" y="2520950"/>
          <p14:tracePt t="33646" x="1422400" y="2520950"/>
          <p14:tracePt t="33657" x="1441450" y="2520950"/>
          <p14:tracePt t="33668" x="1460500" y="2520950"/>
          <p14:tracePt t="33683" x="1466850" y="2520950"/>
          <p14:tracePt t="33690" x="1504950" y="2520950"/>
          <p14:tracePt t="33701" x="1543050" y="2520950"/>
          <p14:tracePt t="33716" x="1574800" y="2520950"/>
          <p14:tracePt t="33724" x="1612900" y="2520950"/>
          <p14:tracePt t="33735" x="1657350" y="2520950"/>
          <p14:tracePt t="33749" x="1682750" y="2520950"/>
          <p14:tracePt t="33757" x="1714500" y="2520950"/>
          <p14:tracePt t="33768" x="1739900" y="2520950"/>
          <p14:tracePt t="33782" x="1758950" y="2520950"/>
          <p14:tracePt t="33791" x="1778000" y="2520950"/>
          <p14:tracePt t="33802" x="1790700" y="2520950"/>
          <p14:tracePt t="33816" x="1803400" y="2520950"/>
          <p14:tracePt t="33835" x="1809750" y="2520950"/>
          <p14:tracePt t="33936" x="1822450" y="2520950"/>
          <p14:tracePt t="38489" x="1828800" y="2520950"/>
          <p14:tracePt t="38701" x="1835150" y="2520950"/>
          <p14:tracePt t="38745" x="1847850" y="2520950"/>
          <p14:tracePt t="38756" x="1873250" y="2520950"/>
          <p14:tracePt t="38768" x="1892300" y="2533650"/>
          <p14:tracePt t="38783" x="1917700" y="2533650"/>
          <p14:tracePt t="38790" x="1955800" y="2533650"/>
          <p14:tracePt t="38801" x="1981200" y="2533650"/>
          <p14:tracePt t="38812" x="2000250" y="2533650"/>
          <p14:tracePt t="38823" x="2038350" y="2540000"/>
          <p14:tracePt t="38834" x="2063750" y="2540000"/>
          <p14:tracePt t="38849" x="2089150" y="2540000"/>
          <p14:tracePt t="38857" x="2108200" y="2540000"/>
          <p14:tracePt t="38868" x="2133600" y="2540000"/>
          <p14:tracePt t="38883" x="2152650" y="2540000"/>
          <p14:tracePt t="38890" x="2178050" y="2540000"/>
          <p14:tracePt t="38901" x="2197100" y="2540000"/>
          <p14:tracePt t="38916" x="2235200" y="2540000"/>
          <p14:tracePt t="38924" x="2254250" y="2540000"/>
          <p14:tracePt t="38935" x="2298700" y="2540000"/>
          <p14:tracePt t="38950" x="2305050" y="2540000"/>
          <p14:tracePt t="38957" x="2336800" y="2540000"/>
          <p14:tracePt t="38968" x="2362200" y="2540000"/>
          <p14:tracePt t="38983" x="2381250" y="2552700"/>
          <p14:tracePt t="38991" x="2393950" y="2559050"/>
          <p14:tracePt t="39002" x="2413000" y="2565400"/>
          <p14:tracePt t="39016" x="2425700" y="2565400"/>
          <p14:tracePt t="39024" x="2432050" y="2565400"/>
          <p14:tracePt t="39035" x="2444750" y="2565400"/>
          <p14:tracePt t="39050" x="2451100" y="2565400"/>
          <p14:tracePt t="39069" x="2457450" y="2565400"/>
          <p14:tracePt t="41490" x="2457450" y="2578100"/>
          <p14:tracePt t="41501" x="2470150" y="2603500"/>
          <p14:tracePt t="41512" x="2476500" y="2616200"/>
          <p14:tracePt t="41524" x="2489200" y="2641600"/>
          <p14:tracePt t="41535" x="2495550" y="2667000"/>
          <p14:tracePt t="41550" x="2508250" y="2692400"/>
          <p14:tracePt t="41557" x="2508250" y="2711450"/>
          <p14:tracePt t="41568" x="2514600" y="2736850"/>
          <p14:tracePt t="41583" x="2514600" y="2755900"/>
          <p14:tracePt t="41590" x="2520950" y="2787650"/>
          <p14:tracePt t="41602" x="2520950" y="2794000"/>
          <p14:tracePt t="41616" x="2520950" y="2819400"/>
          <p14:tracePt t="41624" x="2520950" y="2832100"/>
          <p14:tracePt t="41647" x="2520950" y="2838450"/>
          <p14:tracePt t="41669" x="2520950" y="2844800"/>
          <p14:tracePt t="41758" x="2514600" y="2844800"/>
          <p14:tracePt t="41825" x="2508250" y="2844800"/>
          <p14:tracePt t="41881" x="2495550" y="2844800"/>
          <p14:tracePt t="41936" x="2489200" y="2844800"/>
          <p14:tracePt t="48765" x="2495550" y="2844800"/>
          <p14:tracePt t="48832" x="2508250" y="2844800"/>
          <p14:tracePt t="48888" x="2514600" y="2844800"/>
          <p14:tracePt t="48932" x="2520950" y="2844800"/>
          <p14:tracePt t="49122" x="2533650" y="2844800"/>
          <p14:tracePt t="49200" x="2540000" y="2844800"/>
          <p14:tracePt t="49211" x="2552700" y="2844800"/>
          <p14:tracePt t="49223" x="2565400" y="2844800"/>
          <p14:tracePt t="49234" x="2584450" y="2844800"/>
          <p14:tracePt t="49245" x="2622550" y="2844800"/>
          <p14:tracePt t="49256" x="2641600" y="2844800"/>
          <p14:tracePt t="49267" x="2667000" y="2844800"/>
          <p14:tracePt t="49278" x="2692400" y="2844800"/>
          <p14:tracePt t="49290" x="2711450" y="2844800"/>
          <p14:tracePt t="49301" x="2730500" y="2844800"/>
          <p14:tracePt t="49312" x="2736850" y="2844800"/>
          <p14:tracePt t="49323" x="2749550" y="2857500"/>
          <p14:tracePt t="49357" x="2755900" y="2857500"/>
          <p14:tracePt t="49524" x="2768600" y="2857500"/>
          <p14:tracePt t="49546" x="2774950" y="2857500"/>
          <p14:tracePt t="49569" x="2781300" y="2857500"/>
          <p14:tracePt t="49581" x="2794000" y="2857500"/>
          <p14:tracePt t="49591" x="2800350" y="2857500"/>
          <p14:tracePt t="49613" x="2813050" y="2863850"/>
          <p14:tracePt t="49624" x="2813050" y="2876550"/>
          <p14:tracePt t="49635" x="2819400" y="2882900"/>
          <p14:tracePt t="49669" x="2819400" y="2895600"/>
          <p14:tracePt t="49691" x="2813050" y="2895600"/>
          <p14:tracePt t="49702" x="2800350" y="2895600"/>
          <p14:tracePt t="49714" x="2794000" y="2895600"/>
          <p14:tracePt t="49725" x="2781300" y="2895600"/>
          <p14:tracePt t="49736" x="2774950" y="2882900"/>
          <p14:tracePt t="49747" x="2768600" y="2876550"/>
          <p14:tracePt t="49758" x="2768600" y="2863850"/>
          <p14:tracePt t="49769" x="2755900" y="2844800"/>
          <p14:tracePt t="49781" x="2755900" y="2832100"/>
          <p14:tracePt t="49792" x="2755900" y="2813050"/>
          <p14:tracePt t="49803" x="2755900" y="2800350"/>
          <p14:tracePt t="49814" x="2755900" y="2794000"/>
          <p14:tracePt t="49825" x="2755900" y="2787650"/>
          <p14:tracePt t="49836" x="2755900" y="2774950"/>
          <p14:tracePt t="49870" x="2768600" y="2774950"/>
          <p14:tracePt t="49892" x="2774950" y="2774950"/>
          <p14:tracePt t="49903" x="2781300" y="2774950"/>
          <p14:tracePt t="49917" x="2794000" y="2774950"/>
          <p14:tracePt t="49926" x="2800350" y="2774950"/>
          <p14:tracePt t="49948" x="2813050" y="2774950"/>
          <p14:tracePt t="49959" x="2819400" y="2774950"/>
          <p14:tracePt t="49981" x="2832100" y="2774950"/>
          <p14:tracePt t="50015" x="2838450" y="2774950"/>
          <p14:tracePt t="50082" x="2844800" y="2774950"/>
          <p14:tracePt t="50115" x="2844800" y="2768600"/>
          <p14:tracePt t="50126" x="2857500" y="2768600"/>
          <p14:tracePt t="50138" x="2857500" y="2755900"/>
          <p14:tracePt t="50150" x="2863850" y="2755900"/>
          <p14:tracePt t="50160" x="2876550" y="2755900"/>
          <p14:tracePt t="50193" x="2882900" y="2755900"/>
          <p14:tracePt t="50216" x="2895600" y="2755900"/>
          <p14:tracePt t="50361" x="2882900" y="2755900"/>
          <p14:tracePt t="50450" x="2895600" y="2755900"/>
          <p14:tracePt t="50517" x="2901950" y="2755900"/>
          <p14:tracePt t="50651" x="2908300" y="2755900"/>
          <p14:tracePt t="50852" x="2921000" y="2755900"/>
          <p14:tracePt t="50896" x="2927350" y="2755900"/>
          <p14:tracePt t="50908" x="2940050" y="2755900"/>
          <p14:tracePt t="50919" x="2952750" y="2755900"/>
          <p14:tracePt t="50931" x="2971800" y="2755900"/>
          <p14:tracePt t="50941" x="3003550" y="2755900"/>
          <p14:tracePt t="50952" x="3016250" y="2755900"/>
          <p14:tracePt t="50964" x="3028950" y="2755900"/>
          <p14:tracePt t="50975" x="3054350" y="2755900"/>
          <p14:tracePt t="50986" x="3079750" y="2755900"/>
          <p14:tracePt t="50997" x="3098800" y="2755900"/>
          <p14:tracePt t="51008" x="3117850" y="2755900"/>
          <p14:tracePt t="51019" x="3136900" y="2755900"/>
          <p14:tracePt t="51031" x="3143250" y="2755900"/>
          <p14:tracePt t="51041" x="3155950" y="2755900"/>
          <p14:tracePt t="51064" x="3162300" y="2755900"/>
          <p14:tracePt t="51086" x="3175000" y="2755900"/>
          <p14:tracePt t="52336" x="3155950" y="2787650"/>
          <p14:tracePt t="52351" x="3136900" y="2794000"/>
          <p14:tracePt t="52358" x="3117850" y="2813050"/>
          <p14:tracePt t="52369" x="3098800" y="2832100"/>
          <p14:tracePt t="52384" x="3092450" y="2844800"/>
          <p14:tracePt t="52392" x="3079750" y="2857500"/>
          <p14:tracePt t="52403" x="3060700" y="2863850"/>
          <p14:tracePt t="52417" x="3054350" y="2863850"/>
          <p14:tracePt t="52425" x="3048000" y="2876550"/>
          <p14:tracePt t="52436" x="3035300" y="2876550"/>
          <p14:tracePt t="52450" x="3028950" y="2876550"/>
          <p14:tracePt t="52459" x="3016250" y="2882900"/>
          <p14:tracePt t="52470" x="3009900" y="2895600"/>
          <p14:tracePt t="52484" x="3003550" y="2895600"/>
          <p14:tracePt t="52492" x="2984500" y="2901950"/>
          <p14:tracePt t="52503" x="2952750" y="2901950"/>
          <p14:tracePt t="52517" x="2940050" y="2908300"/>
          <p14:tracePt t="52526" x="2921000" y="2927350"/>
          <p14:tracePt t="52537" x="2882900" y="2946400"/>
          <p14:tracePt t="52550" x="2844800" y="2965450"/>
          <p14:tracePt t="52559" x="2800350" y="2990850"/>
          <p14:tracePt t="52570" x="2755900" y="3009900"/>
          <p14:tracePt t="52584" x="2692400" y="3035300"/>
          <p14:tracePt t="52593" x="2647950" y="3054350"/>
          <p14:tracePt t="52604" x="2597150" y="3079750"/>
          <p14:tracePt t="52617" x="2540000" y="3098800"/>
          <p14:tracePt t="52626" x="2489200" y="3117850"/>
          <p14:tracePt t="52637" x="2444750" y="3117850"/>
          <p14:tracePt t="52650" x="2413000" y="3117850"/>
          <p14:tracePt t="52659" x="2387600" y="3124200"/>
          <p14:tracePt t="52671" x="2349500" y="3124200"/>
          <p14:tracePt t="52684" x="2317750" y="3124200"/>
          <p14:tracePt t="52693" x="2298700" y="3124200"/>
          <p14:tracePt t="52704" x="2273300" y="3124200"/>
          <p14:tracePt t="52717" x="2254250" y="3124200"/>
          <p14:tracePt t="52726" x="2241550" y="3124200"/>
          <p14:tracePt t="52738" x="2235200" y="3124200"/>
          <p14:tracePt t="52750" x="2216150" y="3117850"/>
          <p14:tracePt t="52760" x="2209800" y="3117850"/>
          <p14:tracePt t="52771" x="2197100" y="3117850"/>
          <p14:tracePt t="52784" x="2190750" y="3117850"/>
          <p14:tracePt t="52805" x="2178050" y="3111500"/>
          <p14:tracePt t="52827" x="2171700" y="3111500"/>
          <p14:tracePt t="52871" x="2165350" y="3111500"/>
          <p14:tracePt t="52894" x="2152650" y="3111500"/>
          <p14:tracePt t="52916" x="2146300" y="3111500"/>
          <p14:tracePt t="52927" x="2133600" y="3111500"/>
          <p14:tracePt t="52938" x="2127250" y="3111500"/>
          <p14:tracePt t="52950" x="2114550" y="3111500"/>
          <p14:tracePt t="52961" x="2108200" y="3111500"/>
          <p14:tracePt t="52972" x="2089150" y="3111500"/>
          <p14:tracePt t="52994" x="2070100" y="3117850"/>
          <p14:tracePt t="53017" x="2063750" y="3117850"/>
          <p14:tracePt t="53039" x="2057400" y="3117850"/>
          <p14:tracePt t="53095" x="2044700" y="3117850"/>
          <p14:tracePt t="53150" x="2038350" y="3117850"/>
          <p14:tracePt t="53195" x="2025650" y="3117850"/>
          <p14:tracePt t="53206" x="2025650" y="3111500"/>
          <p14:tracePt t="53229" x="2019300" y="3111500"/>
          <p14:tracePt t="53240" x="2019300" y="3098800"/>
          <p14:tracePt t="53262" x="2019300" y="3092450"/>
          <p14:tracePt t="53273" x="2006600" y="3092450"/>
          <p14:tracePt t="53307" x="2006600" y="3079750"/>
          <p14:tracePt t="53340" x="2000250" y="3079750"/>
          <p14:tracePt t="55616" x="2006600" y="3079750"/>
          <p14:tracePt t="55672" x="2019300" y="3079750"/>
          <p14:tracePt t="55684" x="2025650" y="3079750"/>
          <p14:tracePt t="55695" x="2044700" y="3079750"/>
          <p14:tracePt t="55706" x="2057400" y="3079750"/>
          <p14:tracePt t="55717" x="2070100" y="3079750"/>
          <p14:tracePt t="55728" x="2089150" y="3079750"/>
          <p14:tracePt t="55739" x="2108200" y="3079750"/>
          <p14:tracePt t="55751" x="2127250" y="3079750"/>
          <p14:tracePt t="55761" x="2146300" y="3079750"/>
          <p14:tracePt t="55773" x="2152650" y="3079750"/>
          <p14:tracePt t="55784" x="2165350" y="3079750"/>
          <p14:tracePt t="55795" x="2171700" y="3079750"/>
          <p14:tracePt t="55806" x="2178050" y="3079750"/>
          <p14:tracePt t="55851" x="2190750" y="3079750"/>
          <p14:tracePt t="56889" x="2197100" y="3079750"/>
          <p14:tracePt t="56967" x="2209800" y="3079750"/>
          <p14:tracePt t="56978" x="2235200" y="3073400"/>
          <p14:tracePt t="56989" x="2241550" y="3073400"/>
          <p14:tracePt t="57001" x="2273300" y="3073400"/>
          <p14:tracePt t="57011" x="2298700" y="3073400"/>
          <p14:tracePt t="57034" x="2317750" y="3073400"/>
          <p14:tracePt t="57045" x="2349500" y="3073400"/>
          <p14:tracePt t="57056" x="2381250" y="3073400"/>
          <p14:tracePt t="57067" x="2393950" y="3073400"/>
          <p14:tracePt t="57078" x="2413000" y="3073400"/>
          <p14:tracePt t="57089" x="2425700" y="3073400"/>
          <p14:tracePt t="57101" x="2432050" y="3073400"/>
          <p14:tracePt t="57112" x="2444750" y="3073400"/>
          <p14:tracePt t="57123" x="2451100" y="3073400"/>
          <p14:tracePt t="57134" x="2457450" y="3073400"/>
          <p14:tracePt t="57179" x="2470150" y="3073400"/>
          <p14:tracePt t="62702" x="2476500" y="3073400"/>
          <p14:tracePt t="62713" x="2489200" y="3073400"/>
          <p14:tracePt t="62724" x="2508250" y="3073400"/>
          <p14:tracePt t="62735" x="2520950" y="3073400"/>
          <p14:tracePt t="62748" x="2559050" y="3073400"/>
          <p14:tracePt t="62758" x="2597150" y="3073400"/>
          <p14:tracePt t="62769" x="2628900" y="3073400"/>
          <p14:tracePt t="62781" x="2647950" y="3073400"/>
          <p14:tracePt t="62791" x="2673350" y="3073400"/>
          <p14:tracePt t="62802" x="2705100" y="3073400"/>
          <p14:tracePt t="62815" x="2724150" y="3073400"/>
          <p14:tracePt t="62825" x="2736850" y="3079750"/>
          <p14:tracePt t="62836" x="2755900" y="3092450"/>
          <p14:tracePt t="62848" x="2768600" y="3092450"/>
          <p14:tracePt t="62858" x="2774950" y="3092450"/>
          <p14:tracePt t="62869" x="2781300" y="3092450"/>
          <p14:tracePt t="62892" x="2794000" y="3092450"/>
          <p14:tracePt t="62936" x="2800350" y="3092450"/>
          <p14:tracePt t="63918" x="2813050" y="3092450"/>
          <p14:tracePt t="64208" x="2800350" y="3092450"/>
          <p14:tracePt t="64733" x="2800350" y="3079750"/>
          <p14:tracePt t="64755" x="2794000" y="3079750"/>
          <p14:tracePt t="64788" x="2794000" y="3073400"/>
          <p14:tracePt t="64800" x="2794000" y="3067050"/>
          <p14:tracePt t="64811" x="2794000" y="3054350"/>
          <p14:tracePt t="64833" x="2781300" y="3054350"/>
          <p14:tracePt t="64889" x="2781300" y="3048000"/>
          <p14:tracePt t="65179" x="2774950" y="3048000"/>
          <p14:tracePt t="65670" x="2768600" y="3048000"/>
          <p14:tracePt t="73593" x="2755900" y="3054350"/>
          <p14:tracePt t="73603" x="2736850" y="3067050"/>
          <p14:tracePt t="73619" x="2724150" y="3079750"/>
          <p14:tracePt t="73626" x="2692400" y="3117850"/>
          <p14:tracePt t="73637" x="2673350" y="3117850"/>
          <p14:tracePt t="73652" x="2660650" y="3143250"/>
          <p14:tracePt t="73659" x="2628900" y="3175000"/>
          <p14:tracePt t="73670" x="2603500" y="3181350"/>
          <p14:tracePt t="73685" x="2584450" y="3200400"/>
          <p14:tracePt t="73693" x="2565400" y="3206750"/>
          <p14:tracePt t="73704" x="2552700" y="3219450"/>
          <p14:tracePt t="73718" x="2520950" y="3219450"/>
          <p14:tracePt t="73726" x="2508250" y="3225800"/>
          <p14:tracePt t="73737" x="2489200" y="3225800"/>
          <p14:tracePt t="73751" x="2470150" y="3225800"/>
          <p14:tracePt t="73760" x="2451100" y="3232150"/>
          <p14:tracePt t="73771" x="2432050" y="3232150"/>
          <p14:tracePt t="73785" x="2425700" y="3232150"/>
          <p14:tracePt t="73793" x="2406650" y="3244850"/>
          <p14:tracePt t="73804" x="2393950" y="3244850"/>
          <p14:tracePt t="73818" x="2387600" y="3244850"/>
          <p14:tracePt t="73827" x="2368550" y="3244850"/>
          <p14:tracePt t="73838" x="2349500" y="3244850"/>
          <p14:tracePt t="73852" x="2336800" y="3244850"/>
          <p14:tracePt t="73860" x="2324100" y="3244850"/>
          <p14:tracePt t="73871" x="2305050" y="3244850"/>
          <p14:tracePt t="73885" x="2286000" y="3244850"/>
          <p14:tracePt t="73894" x="2279650" y="3244850"/>
          <p14:tracePt t="73905" x="2260600" y="3244850"/>
          <p14:tracePt t="73918" x="2254250" y="3244850"/>
          <p14:tracePt t="73927" x="2241550" y="3244850"/>
          <p14:tracePt t="73938" x="2235200" y="3244850"/>
          <p14:tracePt t="73952" x="2228850" y="3244850"/>
          <p14:tracePt t="73960" x="2216150" y="3244850"/>
          <p14:tracePt t="73972" x="2209800" y="3244850"/>
          <p14:tracePt t="73985" x="2197100" y="3244850"/>
          <p14:tracePt t="73994" x="2190750" y="3244850"/>
          <p14:tracePt t="74005" x="2178050" y="3244850"/>
          <p14:tracePt t="74018" x="2171700" y="3244850"/>
          <p14:tracePt t="74027" x="2165350" y="3244850"/>
          <p14:tracePt t="74050" x="2152650" y="3244850"/>
          <p14:tracePt t="75132" x="2146300" y="3244850"/>
          <p14:tracePt t="75277" x="2133600" y="3244850"/>
          <p14:tracePt t="75299" x="2127250" y="3244850"/>
          <p14:tracePt t="75311" x="2114550" y="3244850"/>
          <p14:tracePt t="75322" x="2108200" y="3244850"/>
          <p14:tracePt t="75335" x="2101850" y="3244850"/>
          <p14:tracePt t="75344" x="2082800" y="3244850"/>
          <p14:tracePt t="75355" x="2063750" y="3244850"/>
          <p14:tracePt t="75368" x="2044700" y="3244850"/>
          <p14:tracePt t="75378" x="2025650" y="3244850"/>
          <p14:tracePt t="75389" x="2006600" y="3244850"/>
          <p14:tracePt t="75402" x="1993900" y="3244850"/>
          <p14:tracePt t="75411" x="1974850" y="3244850"/>
          <p14:tracePt t="75422" x="1955800" y="3244850"/>
          <p14:tracePt t="75435" x="1949450" y="3251200"/>
          <p14:tracePt t="75444" x="1930400" y="3251200"/>
          <p14:tracePt t="75456" x="1917700" y="3251200"/>
          <p14:tracePt t="75468" x="1911350" y="3251200"/>
          <p14:tracePt t="75478" x="1898650" y="3251200"/>
          <p14:tracePt t="75489" x="1892300" y="3251200"/>
          <p14:tracePt t="75523" x="1885950" y="3251200"/>
          <p14:tracePt t="76337" x="1892300" y="3251200"/>
          <p14:tracePt t="76594" x="1898650" y="3251200"/>
          <p14:tracePt t="76683" x="1911350" y="3251200"/>
          <p14:tracePt t="76739" x="1917700" y="3251200"/>
          <p14:tracePt t="76795" x="1930400" y="3251200"/>
          <p14:tracePt t="76839" x="1936750" y="3251200"/>
          <p14:tracePt t="76884" x="1949450" y="3251200"/>
          <p14:tracePt t="76928" x="1955800" y="3251200"/>
          <p14:tracePt t="76973" x="1962150" y="3251200"/>
          <p14:tracePt t="76995" x="1974850" y="3251200"/>
          <p14:tracePt t="77007" x="1981200" y="3251200"/>
          <p14:tracePt t="77018" x="1993900" y="3251200"/>
          <p14:tracePt t="77029" x="2000250" y="3251200"/>
          <p14:tracePt t="77040" x="2025650" y="3251200"/>
          <p14:tracePt t="77052" x="2038350" y="3251200"/>
          <p14:tracePt t="77062" x="2057400" y="3251200"/>
          <p14:tracePt t="77073" x="2070100" y="3251200"/>
          <p14:tracePt t="77085" x="2089150" y="3251200"/>
          <p14:tracePt t="77096" x="2108200" y="3251200"/>
          <p14:tracePt t="77107" x="2127250" y="3251200"/>
          <p14:tracePt t="77118" x="2133600" y="3251200"/>
          <p14:tracePt t="77129" x="2146300" y="3251200"/>
          <p14:tracePt t="77140" x="2152650" y="3251200"/>
          <p14:tracePt t="77152" x="2165350" y="3251200"/>
          <p14:tracePt t="77174" x="2171700" y="3251200"/>
          <p14:tracePt t="77218" x="2178050" y="3251200"/>
          <p14:tracePt t="77285" x="2190750" y="3251200"/>
          <p14:tracePt t="77475" x="2197100" y="3251200"/>
          <p14:tracePt t="78993" x="2209800" y="3251200"/>
          <p14:tracePt t="79305" x="2216150" y="3251200"/>
          <p14:tracePt t="79372" x="2228850" y="3251200"/>
          <p14:tracePt t="79383" x="2241550" y="3251200"/>
          <p14:tracePt t="79394" x="2273300" y="3251200"/>
          <p14:tracePt t="79405" x="2317750" y="3251200"/>
          <p14:tracePt t="79417" x="2368550" y="3251200"/>
          <p14:tracePt t="79428" x="2432050" y="3251200"/>
          <p14:tracePt t="79439" x="2508250" y="3251200"/>
          <p14:tracePt t="79450" x="2584450" y="3251200"/>
          <p14:tracePt t="79461" x="2667000" y="3251200"/>
          <p14:tracePt t="79472" x="2749550" y="3251200"/>
          <p14:tracePt t="79484" x="2774950" y="3251200"/>
          <p14:tracePt t="79495" x="2832100" y="3251200"/>
          <p14:tracePt t="79506" x="2882900" y="3251200"/>
          <p14:tracePt t="79517" x="2921000" y="3251200"/>
          <p14:tracePt t="79528" x="2946400" y="3251200"/>
          <p14:tracePt t="79539" x="2965450" y="3251200"/>
          <p14:tracePt t="79550" x="2971800" y="3251200"/>
          <p14:tracePt t="79562" x="2984500" y="3251200"/>
          <p14:tracePt t="79573" x="2990850" y="3251200"/>
          <p14:tracePt t="79595" x="3003550" y="3251200"/>
          <p14:tracePt t="79606" x="3009900" y="3251200"/>
          <p14:tracePt t="79617" x="3028950" y="3251200"/>
          <p14:tracePt t="79629" x="3048000" y="3251200"/>
          <p14:tracePt t="79640" x="3060700" y="3251200"/>
          <p14:tracePt t="79651" x="3098800" y="3251200"/>
          <p14:tracePt t="79662" x="3136900" y="3251200"/>
          <p14:tracePt t="79673" x="3175000" y="3251200"/>
          <p14:tracePt t="79684" x="3225800" y="3251200"/>
          <p14:tracePt t="79696" x="3263900" y="3251200"/>
          <p14:tracePt t="79707" x="3308350" y="3251200"/>
          <p14:tracePt t="79718" x="3340100" y="3251200"/>
          <p14:tracePt t="79729" x="3359150" y="3251200"/>
          <p14:tracePt t="79740" x="3403600" y="3251200"/>
          <p14:tracePt t="79751" x="3435350" y="3251200"/>
          <p14:tracePt t="79762" x="3460750" y="3251200"/>
          <p14:tracePt t="79774" x="3486150" y="3251200"/>
          <p14:tracePt t="79785" x="3511550" y="3251200"/>
          <p14:tracePt t="79796" x="3530600" y="3251200"/>
          <p14:tracePt t="79807" x="3575050" y="3251200"/>
          <p14:tracePt t="79818" x="3606800" y="3251200"/>
          <p14:tracePt t="79829" x="3638550" y="3251200"/>
          <p14:tracePt t="79841" x="3670300" y="3251200"/>
          <p14:tracePt t="79852" x="3683000" y="3251200"/>
          <p14:tracePt t="79863" x="3714750" y="3251200"/>
          <p14:tracePt t="79874" x="3746500" y="3251200"/>
          <p14:tracePt t="79885" x="3765550" y="3251200"/>
          <p14:tracePt t="79896" x="3790950" y="3251200"/>
          <p14:tracePt t="79908" x="3810000" y="3251200"/>
          <p14:tracePt t="79919" x="3829050" y="3251200"/>
          <p14:tracePt t="79930" x="3841750" y="3251200"/>
          <p14:tracePt t="79941" x="3848100" y="3251200"/>
          <p14:tracePt t="79963" x="3854450" y="3251200"/>
          <p14:tracePt t="79997" x="3867150" y="3251200"/>
          <p14:tracePt t="81905" x="3854450" y="3251200"/>
          <p14:tracePt t="84819" x="3848100" y="3251200"/>
          <p14:tracePt t="84828" x="3848100" y="3263900"/>
          <p14:tracePt t="84852" x="3841750" y="3263900"/>
          <p14:tracePt t="84862" x="3841750" y="3270250"/>
          <p14:tracePt t="84873" x="3829050" y="3270250"/>
          <p14:tracePt t="84895" x="3822700" y="3270250"/>
          <p14:tracePt t="84906" x="3803650" y="3270250"/>
          <p14:tracePt t="84929" x="3784600" y="3282950"/>
          <p14:tracePt t="84940" x="3765550" y="3289300"/>
          <p14:tracePt t="84952" x="3759200" y="3295650"/>
          <p14:tracePt t="84962" x="3740150" y="3295650"/>
          <p14:tracePt t="84973" x="3721100" y="3308350"/>
          <p14:tracePt t="84985" x="3702050" y="3314700"/>
          <p14:tracePt t="84996" x="3676650" y="3327400"/>
          <p14:tracePt t="85007" x="3638550" y="3333750"/>
          <p14:tracePt t="85019" x="3613150" y="3346450"/>
          <p14:tracePt t="85029" x="3568700" y="3352800"/>
          <p14:tracePt t="85040" x="3530600" y="3371850"/>
          <p14:tracePt t="85052" x="3486150" y="3371850"/>
          <p14:tracePt t="85063" x="3454400" y="3378200"/>
          <p14:tracePt t="85074" x="3403600" y="3390900"/>
          <p14:tracePt t="85085" x="3390900" y="3390900"/>
          <p14:tracePt t="85096" x="3352800" y="3390900"/>
          <p14:tracePt t="85107" x="3314700" y="3390900"/>
          <p14:tracePt t="85119" x="3295650" y="3390900"/>
          <p14:tracePt t="85130" x="3282950" y="3390900"/>
          <p14:tracePt t="85141" x="3251200" y="3390900"/>
          <p14:tracePt t="85152" x="3244850" y="3390900"/>
          <p14:tracePt t="85163" x="3232150" y="3390900"/>
          <p14:tracePt t="85174" x="3225800" y="3390900"/>
          <p14:tracePt t="85196" x="3219450" y="3390900"/>
          <p14:tracePt t="85263" x="3206750" y="3390900"/>
          <p14:tracePt t="88879" x="3206750" y="3397250"/>
          <p14:tracePt t="88890" x="3200400" y="3403600"/>
          <p14:tracePt t="88903" x="3187700" y="3403600"/>
          <p14:tracePt t="88912" x="3181350" y="3416300"/>
          <p14:tracePt t="88923" x="3181350" y="3422650"/>
          <p14:tracePt t="88936" x="3162300" y="3435350"/>
          <p14:tracePt t="88946" x="3155950" y="3441700"/>
          <p14:tracePt t="88957" x="3136900" y="3454400"/>
          <p14:tracePt t="88969" x="3124200" y="3460750"/>
          <p14:tracePt t="88979" x="3117850" y="3467100"/>
          <p14:tracePt t="88990" x="3098800" y="3479800"/>
          <p14:tracePt t="89002" x="3092450" y="3486150"/>
          <p14:tracePt t="89013" x="3079750" y="3486150"/>
          <p14:tracePt t="89024" x="3079750" y="3498850"/>
          <p14:tracePt t="89036" x="3073400" y="3498850"/>
          <p14:tracePt t="89046" x="3073400" y="3505200"/>
          <p14:tracePt t="89057" x="3060700" y="3505200"/>
          <p14:tracePt t="89080" x="3054350" y="3505200"/>
          <p14:tracePt t="89091" x="3054350" y="3511550"/>
          <p14:tracePt t="89113" x="3048000" y="3511550"/>
          <p14:tracePt t="89124" x="3048000" y="3524250"/>
          <p14:tracePt t="89136" x="3035300" y="3524250"/>
          <p14:tracePt t="89169" x="3035300" y="3530600"/>
          <p14:tracePt t="89180" x="3028950" y="3530600"/>
          <p14:tracePt t="89347" x="3028950" y="3543300"/>
          <p14:tracePt t="89414" x="3016250" y="3543300"/>
          <p14:tracePt t="89492" x="3016250" y="3549650"/>
          <p14:tracePt t="89515" x="3009900" y="3549650"/>
          <p14:tracePt t="89548" x="3003550" y="3562350"/>
          <p14:tracePt t="89570" x="2990850" y="3562350"/>
          <p14:tracePt t="89586" x="2984500" y="3562350"/>
          <p14:tracePt t="89593" x="2971800" y="3568700"/>
          <p14:tracePt t="89604" x="2952750" y="3568700"/>
          <p14:tracePt t="89619" x="2940050" y="3568700"/>
          <p14:tracePt t="89626" x="2921000" y="3568700"/>
          <p14:tracePt t="89637" x="2895600" y="3575050"/>
          <p14:tracePt t="89652" x="2863850" y="3575050"/>
          <p14:tracePt t="89660" x="2838450" y="3575050"/>
          <p14:tracePt t="89671" x="2819400" y="3587750"/>
          <p14:tracePt t="89686" x="2794000" y="3587750"/>
          <p14:tracePt t="89693" x="2774950" y="3587750"/>
          <p14:tracePt t="89704" x="2749550" y="3587750"/>
          <p14:tracePt t="89719" x="2730500" y="3594100"/>
          <p14:tracePt t="89727" x="2711450" y="3594100"/>
          <p14:tracePt t="89738" x="2692400" y="3594100"/>
          <p14:tracePt t="89752" x="2673350" y="3594100"/>
          <p14:tracePt t="89760" x="2660650" y="3606800"/>
          <p14:tracePt t="89771" x="2647950" y="3606800"/>
          <p14:tracePt t="89786" x="2628900" y="3606800"/>
          <p14:tracePt t="89794" x="2622550" y="3613150"/>
          <p14:tracePt t="89805" x="2616200" y="3613150"/>
          <p14:tracePt t="89819" x="2603500" y="3613150"/>
          <p14:tracePt t="89827" x="2603500" y="3625850"/>
          <p14:tracePt t="89838" x="2597150" y="3632200"/>
          <p14:tracePt t="89852" x="2584450" y="3632200"/>
          <p14:tracePt t="89861" x="2584450" y="3638550"/>
          <p14:tracePt t="89872" x="2578100" y="3651250"/>
          <p14:tracePt t="89886" x="2578100" y="3657600"/>
          <p14:tracePt t="89894" x="2565400" y="3670300"/>
          <p14:tracePt t="89905" x="2565400" y="3676650"/>
          <p14:tracePt t="89919" x="2565400" y="3683000"/>
          <p14:tracePt t="89928" x="2559050" y="3683000"/>
          <p14:tracePt t="89939" x="2559050" y="3695700"/>
          <p14:tracePt t="89961" x="2552700" y="3702050"/>
          <p14:tracePt t="90084" x="2552700" y="3695700"/>
          <p14:tracePt t="90095" x="2552700" y="3676650"/>
          <p14:tracePt t="90106" x="2559050" y="3657600"/>
          <p14:tracePt t="90117" x="2565400" y="3625850"/>
          <p14:tracePt t="90128" x="2584450" y="3594100"/>
          <p14:tracePt t="90140" x="2603500" y="3562350"/>
          <p14:tracePt t="90151" x="2628900" y="3524250"/>
          <p14:tracePt t="90162" x="2647950" y="3498850"/>
          <p14:tracePt t="90173" x="2686050" y="3454400"/>
          <p14:tracePt t="90184" x="2711450" y="3435350"/>
          <p14:tracePt t="90195" x="2755900" y="3403600"/>
          <p14:tracePt t="90206" x="2800350" y="3390900"/>
          <p14:tracePt t="90218" x="2857500" y="3371850"/>
          <p14:tracePt t="90229" x="2921000" y="3371850"/>
          <p14:tracePt t="90240" x="2971800" y="3359150"/>
          <p14:tracePt t="90251" x="3035300" y="3359150"/>
          <p14:tracePt t="90262" x="3054350" y="3359150"/>
          <p14:tracePt t="90273" x="3098800" y="3359150"/>
          <p14:tracePt t="90285" x="3124200" y="3359150"/>
          <p14:tracePt t="90296" x="3155950" y="3359150"/>
          <p14:tracePt t="90307" x="3162300" y="3371850"/>
          <p14:tracePt t="90318" x="3181350" y="3378200"/>
          <p14:tracePt t="90329" x="3181350" y="3390900"/>
          <p14:tracePt t="90340" x="3187700" y="3390900"/>
          <p14:tracePt t="90363" x="3187700" y="3397250"/>
          <p14:tracePt t="90385" x="3187700" y="3403600"/>
          <p14:tracePt t="90396" x="3181350" y="3403600"/>
          <p14:tracePt t="90407" x="3175000" y="3403600"/>
          <p14:tracePt t="90419" x="3155950" y="3403600"/>
          <p14:tracePt t="90430" x="3143250" y="3390900"/>
          <p14:tracePt t="90441" x="3124200" y="3390900"/>
          <p14:tracePt t="90453" x="3111500" y="3371850"/>
          <p14:tracePt t="90463" x="3092450" y="3352800"/>
          <p14:tracePt t="90474" x="3092450" y="3346450"/>
          <p14:tracePt t="90486" x="3073400" y="3308350"/>
          <p14:tracePt t="90497" x="3073400" y="3295650"/>
          <p14:tracePt t="90508" x="3073400" y="3263900"/>
          <p14:tracePt t="90519" x="3073400" y="3251200"/>
          <p14:tracePt t="90530" x="3073400" y="3244850"/>
          <p14:tracePt t="90541" x="3079750" y="3219450"/>
          <p14:tracePt t="90552" x="3092450" y="3206750"/>
          <p14:tracePt t="90564" x="3098800" y="3200400"/>
          <p14:tracePt t="90575" x="3111500" y="3200400"/>
          <p14:tracePt t="90586" x="3117850" y="3200400"/>
          <p14:tracePt t="90608" x="3124200" y="3200400"/>
          <p14:tracePt t="90619" x="3136900" y="3200400"/>
          <p14:tracePt t="90642" x="3136900" y="3206750"/>
          <p14:tracePt t="90653" x="3136900" y="3219450"/>
          <p14:tracePt t="90664" x="3136900" y="3225800"/>
          <p14:tracePt t="90675" x="3136900" y="3244850"/>
          <p14:tracePt t="90686" x="3092450" y="3263900"/>
          <p14:tracePt t="90697" x="2965450" y="3263900"/>
          <p14:tracePt t="90709" x="2781300" y="3270250"/>
          <p14:tracePt t="90720" x="2343150" y="3282950"/>
          <p14:tracePt t="90731" x="2127250" y="3282950"/>
          <p14:tracePt t="90742" x="1727200" y="3282950"/>
          <p14:tracePt t="90753" x="1549400" y="3282950"/>
          <p14:tracePt t="90764" x="1225550" y="3270250"/>
          <p14:tracePt t="90776" x="1123950" y="3251200"/>
          <p14:tracePt t="90787" x="908050" y="3225800"/>
          <p14:tracePt t="90798" x="768350" y="3219450"/>
          <p14:tracePt t="90809" x="666750" y="3175000"/>
          <p14:tracePt t="90820" x="596900" y="3155950"/>
          <p14:tracePt t="90831" x="584200" y="3143250"/>
          <p14:tracePt t="90843" x="558800" y="3117850"/>
          <p14:tracePt t="90854" x="552450" y="3098800"/>
          <p14:tracePt t="90866" x="539750" y="3092450"/>
          <p14:tracePt t="90876" x="539750" y="3073400"/>
          <p14:tracePt t="90887" x="539750" y="3067050"/>
          <p14:tracePt t="90898" x="539750" y="3054350"/>
          <p14:tracePt t="90909" x="539750" y="3035300"/>
          <p14:tracePt t="90921" x="552450" y="3028950"/>
          <p14:tracePt t="90933" x="565150" y="3016250"/>
          <p14:tracePt t="90943" x="603250" y="3009900"/>
          <p14:tracePt t="90954" x="666750" y="2990850"/>
          <p14:tracePt t="90966" x="749300" y="2984500"/>
          <p14:tracePt t="90976" x="831850" y="2971800"/>
          <p14:tracePt t="90988" x="939800" y="2971800"/>
          <p14:tracePt t="91000" x="1060450" y="2971800"/>
          <p14:tracePt t="91010" x="1187450" y="2971800"/>
          <p14:tracePt t="91021" x="1327150" y="2971800"/>
          <p14:tracePt t="91033" x="1466850" y="2971800"/>
          <p14:tracePt t="91043" x="1511300" y="2990850"/>
          <p14:tracePt t="91055" x="1619250" y="3028950"/>
          <p14:tracePt t="91066" x="1714500" y="3054350"/>
          <p14:tracePt t="91077" x="1790700" y="3111500"/>
          <p14:tracePt t="91088" x="1854200" y="3143250"/>
          <p14:tracePt t="91100" x="1917700" y="3200400"/>
          <p14:tracePt t="91110" x="1962150" y="3244850"/>
          <p14:tracePt t="91121" x="1974850" y="3270250"/>
          <p14:tracePt t="91133" x="2006600" y="3295650"/>
          <p14:tracePt t="91144" x="2025650" y="3327400"/>
          <p14:tracePt t="91155" x="2044700" y="3352800"/>
          <p14:tracePt t="91166" x="2057400" y="3371850"/>
          <p14:tracePt t="91177" x="2057400" y="3378200"/>
          <p14:tracePt t="91188" x="2063750" y="3390900"/>
          <p14:tracePt t="91200" x="2063750" y="3397250"/>
          <p14:tracePt t="91222" x="2063750" y="3403600"/>
          <p14:tracePt t="91278" x="2070100" y="3403600"/>
          <p14:tracePt t="91311" x="2070100" y="3397250"/>
          <p14:tracePt t="91322" x="2089150" y="3378200"/>
          <p14:tracePt t="91336" x="2133600" y="3371850"/>
          <p14:tracePt t="91345" x="2209800" y="3359150"/>
          <p14:tracePt t="91356" x="2305050" y="3346450"/>
          <p14:tracePt t="91369" x="2540000" y="3327400"/>
          <p14:tracePt t="91378" x="2660650" y="3314700"/>
          <p14:tracePt t="91389" x="2838450" y="3314700"/>
          <p14:tracePt t="91403" x="3048000" y="3314700"/>
          <p14:tracePt t="91412" x="3117850" y="3314700"/>
          <p14:tracePt t="91423" x="3251200" y="3314700"/>
          <p14:tracePt t="91436" x="3371850" y="3314700"/>
          <p14:tracePt t="91445" x="3403600" y="3314700"/>
          <p14:tracePt t="91456" x="3479800" y="3314700"/>
          <p14:tracePt t="91469" x="3530600" y="3314700"/>
          <p14:tracePt t="91479" x="3575050" y="3314700"/>
          <p14:tracePt t="91490" x="3606800" y="3314700"/>
          <p14:tracePt t="91503" x="3632200" y="3314700"/>
          <p14:tracePt t="91512" x="3657600" y="3327400"/>
          <p14:tracePt t="91523" x="3676650" y="3327400"/>
          <p14:tracePt t="91536" x="3695700" y="3327400"/>
          <p14:tracePt t="91546" x="3714750" y="3327400"/>
          <p14:tracePt t="91557" x="3727450" y="3327400"/>
          <p14:tracePt t="91569" x="3746500" y="3327400"/>
          <p14:tracePt t="91579" x="3765550" y="3327400"/>
          <p14:tracePt t="91590" x="3784600" y="3327400"/>
          <p14:tracePt t="91603" x="3803650" y="3327400"/>
          <p14:tracePt t="91612" x="3829050" y="3327400"/>
          <p14:tracePt t="91624" x="3848100" y="3327400"/>
          <p14:tracePt t="91636" x="3867150" y="3327400"/>
          <p14:tracePt t="91646" x="3886200" y="3327400"/>
          <p14:tracePt t="91657" x="3898900" y="3327400"/>
          <p14:tracePt t="91669" x="3911600" y="3327400"/>
          <p14:tracePt t="91679" x="3917950" y="3327400"/>
          <p14:tracePt t="91691" x="3937000" y="3327400"/>
          <p14:tracePt t="91703" x="3949700" y="3327400"/>
          <p14:tracePt t="91713" x="3956050" y="3327400"/>
          <p14:tracePt t="91724" x="3962400" y="3327400"/>
          <p14:tracePt t="91746" x="3975100" y="3327400"/>
          <p14:tracePt t="91758" x="3981450" y="3327400"/>
          <p14:tracePt t="91769" x="3994150" y="3327400"/>
          <p14:tracePt t="91780" x="4000500" y="3327400"/>
          <p14:tracePt t="91791" x="4006850" y="3327400"/>
          <p14:tracePt t="91824" x="4019550" y="3327400"/>
          <p14:tracePt t="92974" x="4006850" y="3327400"/>
          <p14:tracePt t="93008" x="4000500" y="3327400"/>
          <p14:tracePt t="93019" x="3981450" y="3327400"/>
          <p14:tracePt t="93030" x="3949700" y="3333750"/>
          <p14:tracePt t="93041" x="3867150" y="3352800"/>
          <p14:tracePt t="93053" x="3714750" y="3390900"/>
          <p14:tracePt t="93063" x="3619500" y="3403600"/>
          <p14:tracePt t="93074" x="3454400" y="3454400"/>
          <p14:tracePt t="93086" x="3251200" y="3486150"/>
          <p14:tracePt t="93097" x="3060700" y="3511550"/>
          <p14:tracePt t="93108" x="2876550" y="3549650"/>
          <p14:tracePt t="93119" x="2667000" y="3587750"/>
          <p14:tracePt t="93130" x="2495550" y="3613150"/>
          <p14:tracePt t="93141" x="2343150" y="3625850"/>
          <p14:tracePt t="93152" x="2279650" y="3632200"/>
          <p14:tracePt t="93163" x="2152650" y="3651250"/>
          <p14:tracePt t="93175" x="2063750" y="3657600"/>
          <p14:tracePt t="93186" x="2025650" y="3657600"/>
          <p14:tracePt t="93197" x="1962150" y="3670300"/>
          <p14:tracePt t="93208" x="1911350" y="3676650"/>
          <p14:tracePt t="93219" x="1885950" y="3683000"/>
          <p14:tracePt t="93230" x="1847850" y="3683000"/>
          <p14:tracePt t="93242" x="1828800" y="3683000"/>
          <p14:tracePt t="93253" x="1822450" y="3683000"/>
          <p14:tracePt t="93264" x="1803400" y="3683000"/>
          <p14:tracePt t="93275" x="1790700" y="3683000"/>
          <p14:tracePt t="93286" x="1784350" y="3683000"/>
          <p14:tracePt t="93297" x="1765300" y="3683000"/>
          <p14:tracePt t="93309" x="1746250" y="3683000"/>
          <p14:tracePt t="93320" x="1720850" y="3683000"/>
          <p14:tracePt t="93331" x="1695450" y="3676650"/>
          <p14:tracePt t="93342" x="1657350" y="3657600"/>
          <p14:tracePt t="93353" x="1612900" y="3651250"/>
          <p14:tracePt t="93364" x="1574800" y="3638550"/>
          <p14:tracePt t="93376" x="1555750" y="3632200"/>
          <p14:tracePt t="93387" x="1524000" y="3625850"/>
          <p14:tracePt t="93398" x="1498600" y="3606800"/>
          <p14:tracePt t="93409" x="1466850" y="3587750"/>
          <p14:tracePt t="93420" x="1447800" y="3575050"/>
          <p14:tracePt t="93431" x="1441450" y="3568700"/>
          <p14:tracePt t="93442" x="1422400" y="3562350"/>
          <p14:tracePt t="93454" x="1416050" y="3562350"/>
          <p14:tracePt t="93466" x="1416050" y="3549650"/>
          <p14:tracePt t="93476" x="1403350" y="3549650"/>
          <p14:tracePt t="93498" x="1403350" y="3543300"/>
          <p14:tracePt t="95596" x="1416050" y="3543300"/>
          <p14:tracePt t="95630" x="1422400" y="3543300"/>
          <p14:tracePt t="95641" x="1441450" y="3543300"/>
          <p14:tracePt t="95653" x="1447800" y="3543300"/>
          <p14:tracePt t="95663" x="1466850" y="3549650"/>
          <p14:tracePt t="95674" x="1485900" y="3549650"/>
          <p14:tracePt t="95686" x="1504950" y="3562350"/>
          <p14:tracePt t="95696" x="1530350" y="3562350"/>
          <p14:tracePt t="95708" x="1549400" y="3568700"/>
          <p14:tracePt t="95719" x="1568450" y="3568700"/>
          <p14:tracePt t="95730" x="1587500" y="3568700"/>
          <p14:tracePt t="95741" x="1593850" y="3575050"/>
          <p14:tracePt t="95753" x="1612900" y="3575050"/>
          <p14:tracePt t="95763" x="1619250" y="3575050"/>
          <p14:tracePt t="95786" x="1631950" y="3575050"/>
          <p14:tracePt t="95797" x="1638300" y="3587750"/>
          <p14:tracePt t="95819" x="1651000" y="3587750"/>
          <p14:tracePt t="95864" x="1657350" y="3587750"/>
          <p14:tracePt t="95987" x="1670050" y="3587750"/>
          <p14:tracePt t="96467" x="1676400" y="3587750"/>
          <p14:tracePt t="96478" x="1695450" y="3587750"/>
          <p14:tracePt t="96489" x="1701800" y="3587750"/>
          <p14:tracePt t="96503" x="1714500" y="3587750"/>
          <p14:tracePt t="96511" x="1727200" y="3587750"/>
          <p14:tracePt t="96522" x="1739900" y="3587750"/>
          <p14:tracePt t="96536" x="1746250" y="3587750"/>
          <p14:tracePt t="96544" x="1765300" y="3587750"/>
          <p14:tracePt t="96556" x="1778000" y="3587750"/>
          <p14:tracePt t="96570" x="1784350" y="3587750"/>
          <p14:tracePt t="96589" x="1790700" y="3587750"/>
          <p14:tracePt t="96634" x="1803400" y="3587750"/>
          <p14:tracePt t="97281" x="1809750" y="3587750"/>
          <p14:tracePt t="97515" x="1822450" y="3587750"/>
          <p14:tracePt t="97560" x="1828800" y="3587750"/>
          <p14:tracePt t="97582" x="1835150" y="3587750"/>
          <p14:tracePt t="97616" x="1847850" y="3587750"/>
          <p14:tracePt t="97638" x="1854200" y="3587750"/>
          <p14:tracePt t="99434" x="1866900" y="3587750"/>
          <p14:tracePt t="99479" x="1873250" y="3587750"/>
          <p14:tracePt t="99490" x="1885950" y="3587750"/>
          <p14:tracePt t="99503" x="1892300" y="3587750"/>
          <p14:tracePt t="99513" x="1898650" y="3587750"/>
          <p14:tracePt t="99524" x="1911350" y="3587750"/>
          <p14:tracePt t="99536" x="1917700" y="3587750"/>
          <p14:tracePt t="99546" x="1936750" y="3587750"/>
          <p14:tracePt t="99557" x="1949450" y="3587750"/>
          <p14:tracePt t="99570" x="1955800" y="3587750"/>
          <p14:tracePt t="99580" x="1974850" y="3587750"/>
          <p14:tracePt t="99591" x="1981200" y="3587750"/>
          <p14:tracePt t="99603" x="1993900" y="3587750"/>
          <p14:tracePt t="99624" x="2000250" y="3587750"/>
          <p14:tracePt t="99646" x="2006600" y="3587750"/>
          <p14:tracePt t="99669" x="2019300" y="3587750"/>
          <p14:tracePt t="101410" x="2006600" y="3587750"/>
          <p14:tracePt t="102548" x="2019300" y="3587750"/>
          <p14:tracePt t="102570" x="2025650" y="3587750"/>
          <p14:tracePt t="102592" x="2038350" y="3587750"/>
          <p14:tracePt t="102603" x="2044700" y="3587750"/>
          <p14:tracePt t="102615" x="2063750" y="3587750"/>
          <p14:tracePt t="102626" x="2082800" y="3587750"/>
          <p14:tracePt t="102637" x="2089150" y="3587750"/>
          <p14:tracePt t="102648" x="2108200" y="3587750"/>
          <p14:tracePt t="102659" x="2133600" y="3587750"/>
          <p14:tracePt t="102670" x="2152650" y="3587750"/>
          <p14:tracePt t="102681" x="2178050" y="3587750"/>
          <p14:tracePt t="102693" x="2197100" y="3587750"/>
          <p14:tracePt t="102704" x="2216150" y="3587750"/>
          <p14:tracePt t="102715" x="2235200" y="3587750"/>
          <p14:tracePt t="102726" x="2254250" y="3587750"/>
          <p14:tracePt t="102737" x="2273300" y="3587750"/>
          <p14:tracePt t="102748" x="2286000" y="3587750"/>
          <p14:tracePt t="102760" x="2305050" y="3587750"/>
          <p14:tracePt t="102771" x="2343150" y="3587750"/>
          <p14:tracePt t="102782" x="2349500" y="3587750"/>
          <p14:tracePt t="102793" x="2393950" y="3587750"/>
          <p14:tracePt t="102804" x="2406650" y="3587750"/>
          <p14:tracePt t="102815" x="2432050" y="3587750"/>
          <p14:tracePt t="102827" x="2457450" y="3587750"/>
          <p14:tracePt t="102838" x="2476500" y="3587750"/>
          <p14:tracePt t="102850" x="2508250" y="3587750"/>
          <p14:tracePt t="102860" x="2520950" y="3587750"/>
          <p14:tracePt t="102871" x="2540000" y="3587750"/>
          <p14:tracePt t="102882" x="2559050" y="3587750"/>
          <p14:tracePt t="102893" x="2578100" y="3587750"/>
          <p14:tracePt t="102905" x="2584450" y="3587750"/>
          <p14:tracePt t="102917" x="2597150" y="3587750"/>
          <p14:tracePt t="102927" x="2603500" y="3587750"/>
          <p14:tracePt t="102949" x="2616200" y="3587750"/>
          <p14:tracePt t="102983" x="2622550" y="3587750"/>
          <p14:tracePt t="105828" x="2616200" y="3587750"/>
          <p14:tracePt t="107189" x="2622550" y="3587750"/>
          <p14:tracePt t="107346" x="2628900" y="3587750"/>
          <p14:tracePt t="107647" x="2641600" y="3587750"/>
          <p14:tracePt t="107680" x="2660650" y="3587750"/>
          <p14:tracePt t="107692" x="2667000" y="3587750"/>
          <p14:tracePt t="107703" x="2673350" y="3587750"/>
          <p14:tracePt t="107714" x="2692400" y="3587750"/>
          <p14:tracePt t="107725" x="2705100" y="3587750"/>
          <p14:tracePt t="107737" x="2724150" y="3587750"/>
          <p14:tracePt t="107747" x="2736850" y="3587750"/>
          <p14:tracePt t="107759" x="2749550" y="3587750"/>
          <p14:tracePt t="107770" x="2768600" y="3587750"/>
          <p14:tracePt t="107781" x="2774950" y="3587750"/>
          <p14:tracePt t="107792" x="2781300" y="3587750"/>
          <p14:tracePt t="107803" x="2794000" y="3587750"/>
          <p14:tracePt t="107814" x="2800350" y="3587750"/>
          <p14:tracePt t="107826" x="2813050" y="3587750"/>
          <p14:tracePt t="107837" x="2819400" y="3587750"/>
          <p14:tracePt t="107859" x="2838450" y="3587750"/>
          <p14:tracePt t="107870" x="2844800" y="3587750"/>
          <p14:tracePt t="107892" x="2863850" y="3587750"/>
          <p14:tracePt t="107904" x="2876550" y="3587750"/>
          <p14:tracePt t="107915" x="2882900" y="3587750"/>
          <p14:tracePt t="107926" x="2895600" y="3587750"/>
          <p14:tracePt t="107937" x="2901950" y="3587750"/>
          <p14:tracePt t="107959" x="2908300" y="3587750"/>
          <p14:tracePt t="107993" x="2921000" y="3587750"/>
          <p14:tracePt t="108528" x="2908300" y="3587750"/>
          <p14:tracePt t="109455" x="2908300" y="3524250"/>
          <p14:tracePt t="109470" x="3003550" y="3308350"/>
          <p14:tracePt t="109477" x="3175000" y="2984500"/>
          <p14:tracePt t="109488" x="3422650" y="2514600"/>
          <p14:tracePt t="109499" x="3714750" y="2044700"/>
          <p14:tracePt t="109510" x="4057650" y="1524000"/>
          <p14:tracePt t="109521" x="4216400" y="1327150"/>
          <p14:tracePt t="109537" x="4489450" y="984250"/>
          <p14:tracePt t="109544" x="4597400" y="844550"/>
          <p14:tracePt t="109555" x="4673600" y="736600"/>
          <p14:tracePt t="109570" x="4838700" y="520700"/>
          <p14:tracePt t="109577" x="4883150" y="476250"/>
          <p14:tracePt t="109588" x="4908550" y="444500"/>
          <p14:tracePt t="109604" x="5029200" y="285750"/>
          <p14:tracePt t="109611" x="5048250" y="273050"/>
          <p14:tracePt t="109622" x="5111750" y="241300"/>
          <p14:tracePt t="109637" x="5143500" y="241300"/>
          <p14:tracePt t="109800" x="5143500" y="222250"/>
          <p14:tracePt t="109812" x="5226050" y="146050"/>
          <p14:tracePt t="109823" x="5353050" y="25400"/>
          <p14:tracePt t="111088" x="5295900" y="279400"/>
          <p14:tracePt t="111094" x="5187950" y="361950"/>
          <p14:tracePt t="111106" x="4972050" y="495300"/>
          <p14:tracePt t="111116" x="4768850" y="622300"/>
          <p14:tracePt t="111127" x="4578350" y="723900"/>
          <p14:tracePt t="111139" x="4406900" y="831850"/>
          <p14:tracePt t="111148" x="4235450" y="920750"/>
          <p14:tracePt t="111159" x="4064000" y="1028700"/>
          <p14:tracePt t="111172" x="3886200" y="1123950"/>
          <p14:tracePt t="111182" x="3721100" y="1206500"/>
          <p14:tracePt t="111193" x="3549650" y="1295400"/>
          <p14:tracePt t="111205" x="3403600" y="1390650"/>
          <p14:tracePt t="111215" x="3352800" y="1416050"/>
          <p14:tracePt t="111226" x="3244850" y="1485900"/>
          <p14:tracePt t="111238" x="3206750" y="1504950"/>
          <p14:tracePt t="111249" x="3155950" y="1543050"/>
          <p14:tracePt t="111260" x="3111500" y="1568450"/>
          <p14:tracePt t="111272" x="3073400" y="1587500"/>
          <p14:tracePt t="111282" x="3054350" y="1593850"/>
          <p14:tracePt t="111293" x="3035300" y="1606550"/>
          <p14:tracePt t="111305" x="3028950" y="1612900"/>
          <p14:tracePt t="111327" x="3016250" y="1612900"/>
          <p14:tracePt t="111382" x="3016250" y="1619250"/>
          <p14:tracePt t="111706" x="3009900" y="1619250"/>
          <p14:tracePt t="111717" x="2965450" y="1670050"/>
          <p14:tracePt t="111728" x="2895600" y="1746250"/>
          <p14:tracePt t="111740" x="2819400" y="1828800"/>
          <p14:tracePt t="111755" x="2730500" y="1930400"/>
          <p14:tracePt t="111762" x="2603500" y="2063750"/>
          <p14:tracePt t="111773" x="2451100" y="2216150"/>
          <p14:tracePt t="111788" x="2171700" y="2495550"/>
          <p14:tracePt t="111795" x="2057400" y="2584450"/>
          <p14:tracePt t="111806" x="1809750" y="2768600"/>
          <p14:tracePt t="111821" x="1606550" y="2908300"/>
          <p14:tracePt t="111829" x="1422400" y="3016250"/>
          <p14:tracePt t="111840" x="1250950" y="3073400"/>
          <p14:tracePt t="111855" x="1117600" y="3111500"/>
          <p14:tracePt t="111862" x="971550" y="3117850"/>
          <p14:tracePt t="111873" x="844550" y="3124200"/>
          <p14:tracePt t="111888" x="730250" y="3124200"/>
          <p14:tracePt t="111896" x="673100" y="3124200"/>
          <p14:tracePt t="111907" x="558800" y="3136900"/>
          <p14:tracePt t="111921" x="457200" y="3136900"/>
          <p14:tracePt t="111929" x="381000" y="3136900"/>
          <p14:tracePt t="111940" x="304800" y="3136900"/>
          <p14:tracePt t="111955" x="222250" y="3143250"/>
          <p14:tracePt t="111963" x="101600" y="3162300"/>
          <p14:tracePt t="111974" x="69850" y="3181350"/>
          <p14:tracePt t="112109" x="19050" y="4013200"/>
          <p14:tracePt t="112120" x="88900" y="4025900"/>
          <p14:tracePt t="112131" x="152400" y="4025900"/>
          <p14:tracePt t="112142" x="177800" y="4013200"/>
          <p14:tracePt t="112153" x="234950" y="3981450"/>
          <p14:tracePt t="112164" x="279400" y="3949700"/>
          <p14:tracePt t="112175" x="342900" y="3911600"/>
          <p14:tracePt t="112186" x="406400" y="3873500"/>
          <p14:tracePt t="112197" x="457200" y="3854450"/>
          <p14:tracePt t="112208" x="501650" y="3841750"/>
          <p14:tracePt t="112219" x="552450" y="3822700"/>
          <p14:tracePt t="112231" x="596900" y="3822700"/>
          <p14:tracePt t="112242" x="628650" y="3803650"/>
          <p14:tracePt t="112253" x="666750" y="3803650"/>
          <p14:tracePt t="112264" x="711200" y="3790950"/>
          <p14:tracePt t="112275" x="723900" y="3790950"/>
          <p14:tracePt t="112286" x="755650" y="3790950"/>
          <p14:tracePt t="112297" x="774700" y="3790950"/>
          <p14:tracePt t="112309" x="793750" y="3790950"/>
          <p14:tracePt t="112320" x="800100" y="3790950"/>
          <p14:tracePt t="112331" x="812800" y="3790950"/>
          <p14:tracePt t="112353" x="819150" y="3790950"/>
          <p14:tracePt t="112409" x="831850" y="3790950"/>
          <p14:tracePt t="112431" x="831850" y="3803650"/>
          <p14:tracePt t="112454" x="838200" y="3803650"/>
          <p14:tracePt t="112465" x="838200" y="3810000"/>
          <p14:tracePt t="112476" x="857250" y="3822700"/>
          <p14:tracePt t="112487" x="863600" y="3841750"/>
          <p14:tracePt t="112498" x="876300" y="3848100"/>
          <p14:tracePt t="112509" x="882650" y="3854450"/>
          <p14:tracePt t="112521" x="889000" y="3867150"/>
          <p14:tracePt t="112532" x="889000" y="3873500"/>
          <p14:tracePt t="112543" x="901700" y="3873500"/>
          <p14:tracePt t="112554" x="908050" y="3886200"/>
          <p14:tracePt t="112576" x="908050" y="3892550"/>
          <p14:tracePt t="112610" x="920750" y="3892550"/>
          <p14:tracePt t="112677" x="920750" y="3905250"/>
          <p14:tracePt t="113514" x="939800" y="3905250"/>
          <p14:tracePt t="113525" x="952500" y="3911600"/>
          <p14:tracePt t="113538" x="971550" y="3930650"/>
          <p14:tracePt t="113547" x="984250" y="3949700"/>
          <p14:tracePt t="113558" x="1009650" y="3962400"/>
          <p14:tracePt t="113572" x="1028700" y="3962400"/>
          <p14:tracePt t="113581" x="1035050" y="3981450"/>
          <p14:tracePt t="113592" x="1054100" y="4000500"/>
          <p14:tracePt t="113605" x="1060450" y="4000500"/>
          <p14:tracePt t="113614" x="1060450" y="4013200"/>
          <p14:tracePt t="113637" x="1073150" y="4013200"/>
          <p14:tracePt t="113648" x="1073150" y="4019550"/>
          <p14:tracePt t="114931" x="1079500" y="4019550"/>
          <p14:tracePt t="114942" x="1092200" y="4019550"/>
          <p14:tracePt t="114955" x="1098550" y="4025900"/>
          <p14:tracePt t="114965" x="1117600" y="4038600"/>
          <p14:tracePt t="114975" x="1136650" y="4044950"/>
          <p14:tracePt t="114988" x="1155700" y="4057650"/>
          <p14:tracePt t="114998" x="1168400" y="4064000"/>
          <p14:tracePt t="115009" x="1187450" y="4083050"/>
          <p14:tracePt t="115022" x="1206500" y="4089400"/>
          <p14:tracePt t="115032" x="1225550" y="4102100"/>
          <p14:tracePt t="115042" x="1231900" y="4108450"/>
          <p14:tracePt t="115055" x="1231900" y="4121150"/>
          <p14:tracePt t="115065" x="1244600" y="4127500"/>
          <p14:tracePt t="115087" x="1250950" y="4133850"/>
          <p14:tracePt t="115132" x="1250950" y="4146550"/>
          <p14:tracePt t="115154" x="1250950" y="4152900"/>
          <p14:tracePt t="115243" x="1244600" y="4152900"/>
          <p14:tracePt t="115545" x="1244600" y="4165600"/>
          <p14:tracePt t="115556" x="1244600" y="4171950"/>
          <p14:tracePt t="115578" x="1244600" y="4184650"/>
          <p14:tracePt t="115589" x="1244600" y="4191000"/>
          <p14:tracePt t="115612" x="1231900" y="4191000"/>
          <p14:tracePt t="115623" x="1225550" y="4197350"/>
          <p14:tracePt t="115645" x="1219200" y="4210050"/>
          <p14:tracePt t="115656" x="1206500" y="4210050"/>
          <p14:tracePt t="115667" x="1200150" y="4210050"/>
          <p14:tracePt t="115678" x="1187450" y="4216400"/>
          <p14:tracePt t="115690" x="1181100" y="4216400"/>
          <p14:tracePt t="115712" x="1168400" y="4216400"/>
          <p14:tracePt t="115734" x="1162050" y="4216400"/>
          <p14:tracePt t="116169" x="1162050" y="4210050"/>
          <p14:tracePt t="116192" x="1181100" y="4197350"/>
          <p14:tracePt t="116205" x="1206500" y="4191000"/>
          <p14:tracePt t="116214" x="1231900" y="4191000"/>
          <p14:tracePt t="116225" x="1270000" y="4184650"/>
          <p14:tracePt t="116238" x="1295400" y="4171950"/>
          <p14:tracePt t="116248" x="1333500" y="4171950"/>
          <p14:tracePt t="116259" x="1352550" y="4171950"/>
          <p14:tracePt t="116272" x="1390650" y="4171950"/>
          <p14:tracePt t="116281" x="1422400" y="4171950"/>
          <p14:tracePt t="116292" x="1441450" y="4171950"/>
          <p14:tracePt t="116305" x="1460500" y="4184650"/>
          <p14:tracePt t="116315" x="1466850" y="4184650"/>
          <p14:tracePt t="116326" x="1479550" y="4191000"/>
          <p14:tracePt t="116348" x="1485900" y="4197350"/>
          <p14:tracePt t="116371" x="1485900" y="4210050"/>
          <p14:tracePt t="116382" x="1485900" y="4216400"/>
          <p14:tracePt t="116415" x="1479550" y="4216400"/>
          <p14:tracePt t="116448" x="1479550" y="4229100"/>
          <p14:tracePt t="116471" x="1466850" y="4229100"/>
          <p14:tracePt t="116549" x="1479550" y="4229100"/>
          <p14:tracePt t="116605" x="1485900" y="4216400"/>
          <p14:tracePt t="116638" x="1498600" y="4216400"/>
          <p14:tracePt t="116683" x="1498600" y="4210050"/>
          <p14:tracePt t="116817" x="1504950" y="4210050"/>
          <p14:tracePt t="116884" x="1511300" y="4210050"/>
          <p14:tracePt t="116895" x="1524000" y="4197350"/>
          <p14:tracePt t="116906" x="1543050" y="4197350"/>
          <p14:tracePt t="116917" x="1568450" y="4191000"/>
          <p14:tracePt t="116928" x="1606550" y="4191000"/>
          <p14:tracePt t="116939" x="1638300" y="4191000"/>
          <p14:tracePt t="116955" x="1676400" y="4191000"/>
          <p14:tracePt t="116962" x="1720850" y="4191000"/>
          <p14:tracePt t="116973" x="1784350" y="4191000"/>
          <p14:tracePt t="116988" x="1828800" y="4191000"/>
          <p14:tracePt t="116995" x="1854200" y="4191000"/>
          <p14:tracePt t="117006" x="1892300" y="4191000"/>
          <p14:tracePt t="117022" x="1917700" y="4191000"/>
          <p14:tracePt t="117029" x="1936750" y="4191000"/>
          <p14:tracePt t="117040" x="1962150" y="4191000"/>
          <p14:tracePt t="117055" x="1974850" y="4191000"/>
          <p14:tracePt t="117062" x="1981200" y="4191000"/>
          <p14:tracePt t="117096" x="1993900" y="4191000"/>
          <p14:tracePt t="120253" x="1981200" y="4191000"/>
          <p14:tracePt t="120276" x="1974850" y="4191000"/>
          <p14:tracePt t="120287" x="1955800" y="4191000"/>
          <p14:tracePt t="120298" x="1930400" y="4210050"/>
          <p14:tracePt t="120309" x="1885950" y="4235450"/>
          <p14:tracePt t="120320" x="1835150" y="4260850"/>
          <p14:tracePt t="120331" x="1778000" y="4292600"/>
          <p14:tracePt t="120343" x="1670050" y="4343400"/>
          <p14:tracePt t="120354" x="1619250" y="4349750"/>
          <p14:tracePt t="120365" x="1530350" y="4381500"/>
          <p14:tracePt t="120376" x="1447800" y="4406900"/>
          <p14:tracePt t="120388" x="1377950" y="4432300"/>
          <p14:tracePt t="120398" x="1339850" y="4445000"/>
          <p14:tracePt t="120410" x="1289050" y="4451350"/>
          <p14:tracePt t="120421" x="1250950" y="4457700"/>
          <p14:tracePt t="120432" x="1219200" y="4470400"/>
          <p14:tracePt t="120443" x="1187450" y="4476750"/>
          <p14:tracePt t="120454" x="1168400" y="4476750"/>
          <p14:tracePt t="120465" x="1155700" y="4489450"/>
          <p14:tracePt t="120477" x="1143000" y="4489450"/>
          <p14:tracePt t="120488" x="1136650" y="4489450"/>
          <p14:tracePt t="120499" x="1123950" y="4489450"/>
          <p14:tracePt t="120510" x="1117600" y="4489450"/>
          <p14:tracePt t="120521" x="1111250" y="4489450"/>
          <p14:tracePt t="120544" x="1098550" y="4489450"/>
          <p14:tracePt t="120678" x="1136650" y="4470400"/>
          <p14:tracePt t="120689" x="1162050" y="4457700"/>
          <p14:tracePt t="120700" x="1200150" y="4451350"/>
          <p14:tracePt t="120711" x="1244600" y="4445000"/>
          <p14:tracePt t="120722" x="1314450" y="4406900"/>
          <p14:tracePt t="120733" x="1377950" y="4381500"/>
          <p14:tracePt t="120744" x="1447800" y="4349750"/>
          <p14:tracePt t="120755" x="1466850" y="4343400"/>
          <p14:tracePt t="120767" x="1524000" y="4318000"/>
          <p14:tracePt t="120778" x="1568450" y="4298950"/>
          <p14:tracePt t="120789" x="1593850" y="4292600"/>
          <p14:tracePt t="120800" x="1612900" y="4279900"/>
          <p14:tracePt t="120811" x="1631950" y="4273550"/>
          <p14:tracePt t="120822" x="1651000" y="4260850"/>
          <p14:tracePt t="120834" x="1657350" y="4254500"/>
          <p14:tracePt t="120845" x="1657350" y="4241800"/>
          <p14:tracePt t="120856" x="1670050" y="4241800"/>
          <p14:tracePt t="120867" x="1670050" y="4235450"/>
          <p14:tracePt t="120878" x="1676400" y="4229100"/>
          <p14:tracePt t="120890" x="1682750" y="4229100"/>
          <p14:tracePt t="120902" x="1695450" y="4216400"/>
          <p14:tracePt t="120912" x="1701800" y="4210050"/>
          <p14:tracePt t="120923" x="1714500" y="4197350"/>
          <p14:tracePt t="120934" x="1727200" y="4197350"/>
          <p14:tracePt t="120945" x="1739900" y="4191000"/>
          <p14:tracePt t="120956" x="1746250" y="4184650"/>
          <p14:tracePt t="120979" x="1758950" y="4184650"/>
          <p14:tracePt t="120990" x="1765300" y="4184650"/>
          <p14:tracePt t="121002" x="1765300" y="4171950"/>
          <p14:tracePt t="121079" x="1765300" y="4184650"/>
          <p14:tracePt t="121103" x="1765300" y="4191000"/>
          <p14:tracePt t="121113" x="1765300" y="4197350"/>
          <p14:tracePt t="121124" x="1758950" y="4210050"/>
          <p14:tracePt t="121139" x="1758950" y="4216400"/>
          <p14:tracePt t="121146" x="1758950" y="4229100"/>
          <p14:tracePt t="121157" x="1746250" y="4235450"/>
          <p14:tracePt t="121180" x="1746250" y="4241800"/>
          <p14:tracePt t="121203" x="1746250" y="4254500"/>
          <p14:tracePt t="121213" x="1739900" y="4254500"/>
          <p14:tracePt t="121246" x="1739900" y="4260850"/>
          <p14:tracePt t="121269" x="1727200" y="4260850"/>
          <p14:tracePt t="121291" x="1720850" y="4273550"/>
          <p14:tracePt t="121303" x="1714500" y="4279900"/>
          <p14:tracePt t="121325" x="1714500" y="4292600"/>
          <p14:tracePt t="121337" x="1701800" y="4292600"/>
          <p14:tracePt t="121347" x="1701800" y="4298950"/>
          <p14:tracePt t="121358" x="1695450" y="4298950"/>
          <p14:tracePt t="121370" x="1695450" y="4305300"/>
          <p14:tracePt t="121403" x="1695450" y="4318000"/>
          <p14:tracePt t="121425" x="1682750" y="4318000"/>
          <p14:tracePt t="121436" x="1682750" y="4324350"/>
          <p14:tracePt t="121559" x="1682750" y="4337050"/>
          <p14:tracePt t="121615" x="1682750" y="4343400"/>
          <p14:tracePt t="121760" x="1676400" y="4343400"/>
          <p14:tracePt t="123300" x="1682750" y="4343400"/>
          <p14:tracePt t="123378" x="1695450" y="4343400"/>
          <p14:tracePt t="123389" x="1720850" y="4343400"/>
          <p14:tracePt t="123400" x="1758950" y="4343400"/>
          <p14:tracePt t="123411" x="1809750" y="4343400"/>
          <p14:tracePt t="123423" x="1866900" y="4343400"/>
          <p14:tracePt t="123434" x="1930400" y="4349750"/>
          <p14:tracePt t="123445" x="2006600" y="4362450"/>
          <p14:tracePt t="123456" x="2070100" y="4362450"/>
          <p14:tracePt t="123467" x="2101850" y="4368800"/>
          <p14:tracePt t="123478" x="2146300" y="4368800"/>
          <p14:tracePt t="123489" x="2178050" y="4368800"/>
          <p14:tracePt t="123500" x="2216150" y="4368800"/>
          <p14:tracePt t="123512" x="2235200" y="4368800"/>
          <p14:tracePt t="123523" x="2254250" y="4368800"/>
          <p14:tracePt t="123534" x="2260600" y="4368800"/>
          <p14:tracePt t="123545" x="2273300" y="4368800"/>
          <p14:tracePt t="123579" x="2279650" y="4368800"/>
          <p14:tracePt t="123623" x="2286000" y="4368800"/>
          <p14:tracePt t="123646" x="2298700" y="4368800"/>
          <p14:tracePt t="123657" x="2305050" y="4368800"/>
          <p14:tracePt t="123672" x="2317750" y="4368800"/>
          <p14:tracePt t="123679" x="2324100" y="4362450"/>
          <p14:tracePt t="123690" x="2336800" y="4349750"/>
          <p14:tracePt t="123705" x="2343150" y="4349750"/>
          <p14:tracePt t="123712" x="2349500" y="4349750"/>
          <p14:tracePt t="123724" x="2362200" y="4343400"/>
          <p14:tracePt t="123746" x="2368550" y="4343400"/>
          <p14:tracePt t="123770" x="2368550" y="4337050"/>
          <p14:tracePt t="123779" x="2381250" y="4337050"/>
          <p14:tracePt t="123824" x="2387600" y="4337050"/>
          <p14:tracePt t="123839" x="2387600" y="4324350"/>
          <p14:tracePt t="123846" x="2393950" y="4324350"/>
          <p14:tracePt t="123858" x="2406650" y="4324350"/>
          <p14:tracePt t="123872" x="2425700" y="4324350"/>
          <p14:tracePt t="123880" x="2451100" y="4324350"/>
          <p14:tracePt t="123891" x="2470150" y="4324350"/>
          <p14:tracePt t="123906" x="2489200" y="4324350"/>
          <p14:tracePt t="123913" x="2514600" y="4324350"/>
          <p14:tracePt t="123924" x="2533650" y="4324350"/>
          <p14:tracePt t="123939" x="2552700" y="4324350"/>
          <p14:tracePt t="123947" x="2565400" y="4324350"/>
          <p14:tracePt t="123958" x="2578100" y="4324350"/>
          <p14:tracePt t="123972" x="2584450" y="4324350"/>
          <p14:tracePt t="123980" x="2597150" y="4324350"/>
          <p14:tracePt t="123991" x="2603500" y="4324350"/>
          <p14:tracePt t="124048" x="2616200" y="4324350"/>
          <p14:tracePt t="126725" x="2622550" y="4324350"/>
          <p14:tracePt t="126747" x="2628900" y="4324350"/>
          <p14:tracePt t="126759" x="2641600" y="4324350"/>
          <p14:tracePt t="126770" x="2660650" y="4337050"/>
          <p14:tracePt t="126781" x="2667000" y="4337050"/>
          <p14:tracePt t="126792" x="2686050" y="4343400"/>
          <p14:tracePt t="126803" x="2705100" y="4362450"/>
          <p14:tracePt t="126814" x="2724150" y="4387850"/>
          <p14:tracePt t="126826" x="2736850" y="4406900"/>
          <p14:tracePt t="126837" x="2749550" y="4425950"/>
          <p14:tracePt t="126848" x="2768600" y="4457700"/>
          <p14:tracePt t="126859" x="2774950" y="4514850"/>
          <p14:tracePt t="126870" x="2774950" y="4540250"/>
          <p14:tracePt t="126881" x="2781300" y="4578350"/>
          <p14:tracePt t="126893" x="2794000" y="4616450"/>
          <p14:tracePt t="126904" x="2794000" y="4648200"/>
          <p14:tracePt t="126915" x="2794000" y="4686300"/>
          <p14:tracePt t="126926" x="2794000" y="4705350"/>
          <p14:tracePt t="126937" x="2794000" y="4768850"/>
          <p14:tracePt t="126948" x="2794000" y="4787900"/>
          <p14:tracePt t="126959" x="2781300" y="4813300"/>
          <p14:tracePt t="126971" x="2774950" y="4838700"/>
          <p14:tracePt t="126982" x="2768600" y="4857750"/>
          <p14:tracePt t="126993" x="2755900" y="4876800"/>
          <p14:tracePt t="127004" x="2749550" y="4883150"/>
          <p14:tracePt t="127015" x="2736850" y="4902200"/>
          <p14:tracePt t="127026" x="2724150" y="4908550"/>
          <p14:tracePt t="127038" x="2711450" y="4927600"/>
          <p14:tracePt t="127049" x="2711450" y="4940300"/>
          <p14:tracePt t="127060" x="2692400" y="4946650"/>
          <p14:tracePt t="127071" x="2686050" y="4965700"/>
          <p14:tracePt t="127082" x="2667000" y="4991100"/>
          <p14:tracePt t="127093" x="2647950" y="5010150"/>
          <p14:tracePt t="127105" x="2628900" y="5029200"/>
          <p14:tracePt t="127116" x="2616200" y="5054600"/>
          <p14:tracePt t="127127" x="2584450" y="5080000"/>
          <p14:tracePt t="127138" x="2565400" y="5130800"/>
          <p14:tracePt t="127149" x="2533650" y="5187950"/>
          <p14:tracePt t="127160" x="2495550" y="5238750"/>
          <p14:tracePt t="127172" x="2470150" y="5289550"/>
          <p14:tracePt t="127183" x="2444750" y="5346700"/>
          <p14:tracePt t="127194" x="2425700" y="5391150"/>
          <p14:tracePt t="127205" x="2413000" y="5410200"/>
          <p14:tracePt t="127216" x="2393950" y="5441950"/>
          <p14:tracePt t="127227" x="2381250" y="5467350"/>
          <p14:tracePt t="127239" x="2368550" y="5480050"/>
          <p14:tracePt t="127473" x="2381250" y="5480050"/>
          <p14:tracePt t="127484" x="2413000" y="5499100"/>
          <p14:tracePt t="127495" x="2457450" y="5530850"/>
          <p14:tracePt t="127507" x="2514600" y="5575300"/>
          <p14:tracePt t="127517" x="2552700" y="5626100"/>
          <p14:tracePt t="127528" x="2597150" y="5651500"/>
          <p14:tracePt t="127541" x="2660650" y="5740400"/>
          <p14:tracePt t="127551" x="2711450" y="5810250"/>
          <p14:tracePt t="127562" x="2724150" y="5842000"/>
          <p14:tracePt t="127574" x="2755900" y="5905500"/>
          <p14:tracePt t="127584" x="2774950" y="5949950"/>
          <p14:tracePt t="127595" x="2781300" y="5994400"/>
          <p14:tracePt t="127607" x="2781300" y="6019800"/>
          <p14:tracePt t="127620" x="2794000" y="6064250"/>
          <p14:tracePt t="127629" x="2794000" y="6089650"/>
          <p14:tracePt t="127640" x="2781300" y="6108700"/>
          <p14:tracePt t="127651" x="2774950" y="6121400"/>
          <p14:tracePt t="127662" x="2755900" y="6146800"/>
          <p14:tracePt t="127674" x="2749550" y="6153150"/>
          <p14:tracePt t="127687" x="2730500" y="6153150"/>
          <p14:tracePt t="127696" x="2724150" y="6172200"/>
          <p14:tracePt t="127707" x="2711450" y="6172200"/>
          <p14:tracePt t="127718" x="2705100" y="6184900"/>
          <p14:tracePt t="127729" x="2692400" y="6184900"/>
          <p14:tracePt t="127740" x="2686050" y="6191250"/>
          <p14:tracePt t="127753" x="2673350" y="6191250"/>
          <p14:tracePt t="127763" x="2667000" y="6191250"/>
          <p14:tracePt t="127774" x="2660650" y="6197600"/>
          <p14:tracePt t="127797" x="2647950" y="6210300"/>
          <p14:tracePt t="127808" x="2641600" y="6216650"/>
          <p14:tracePt t="127820" x="2628900" y="6216650"/>
          <p14:tracePt t="127830" x="2628900" y="6229350"/>
          <p14:tracePt t="127841" x="2622550" y="6229350"/>
          <p14:tracePt t="127853" x="2622550" y="6235700"/>
          <p14:tracePt t="127863" x="2616200" y="6235700"/>
          <p14:tracePt t="127874" x="2616200" y="6242050"/>
          <p14:tracePt t="127919" x="2616200" y="6254750"/>
          <p14:tracePt t="127997" x="2616200" y="6261100"/>
          <p14:tracePt t="128086" x="2616200" y="6273800"/>
          <p14:tracePt t="128164" x="2616200" y="6280150"/>
          <p14:tracePt t="128198" x="2603500" y="6280150"/>
          <p14:tracePt t="128254" x="2603500" y="6292850"/>
          <p14:tracePt t="128689" x="2597150" y="6292850"/>
          <p14:tracePt t="128722" x="2584450" y="6292850"/>
          <p14:tracePt t="128734" x="2578100" y="6292850"/>
          <p14:tracePt t="128745" x="2565400" y="6292850"/>
          <p14:tracePt t="128756" x="2559050" y="6292850"/>
          <p14:tracePt t="128767" x="2540000" y="6292850"/>
          <p14:tracePt t="128778" x="2533650" y="6292850"/>
          <p14:tracePt t="128789" x="2520950" y="6280150"/>
          <p14:tracePt t="128800" x="2508250" y="6273800"/>
          <p14:tracePt t="128812" x="2495550" y="6261100"/>
          <p14:tracePt t="128823" x="2476500" y="6261100"/>
          <p14:tracePt t="128834" x="2470150" y="6254750"/>
          <p14:tracePt t="128845" x="2451100" y="6254750"/>
          <p14:tracePt t="128856" x="2444750" y="6254750"/>
          <p14:tracePt t="128867" x="2432050" y="6254750"/>
          <p14:tracePt t="128879" x="2425700" y="6254750"/>
          <p14:tracePt t="128890" x="2413000" y="6242050"/>
          <p14:tracePt t="128901" x="2406650" y="6242050"/>
          <p14:tracePt t="128912" x="2393950" y="6242050"/>
          <p14:tracePt t="128934" x="2387600" y="6242050"/>
          <p14:tracePt t="128946" x="2381250" y="6242050"/>
          <p14:tracePt t="128957" x="2368550" y="6242050"/>
          <p14:tracePt t="128968" x="2362200" y="6242050"/>
          <p14:tracePt t="128979" x="2343150" y="6242050"/>
          <p14:tracePt t="128990" x="2336800" y="6242050"/>
          <p14:tracePt t="129001" x="2317750" y="6242050"/>
          <p14:tracePt t="129012" x="2305050" y="6242050"/>
          <p14:tracePt t="129024" x="2286000" y="6242050"/>
          <p14:tracePt t="129036" x="2260600" y="6242050"/>
          <p14:tracePt t="129046" x="2241550" y="6242050"/>
          <p14:tracePt t="129057" x="2228850" y="6242050"/>
          <p14:tracePt t="129068" x="2197100" y="6242050"/>
          <p14:tracePt t="129079" x="2178050" y="6242050"/>
          <p14:tracePt t="129091" x="2165350" y="6242050"/>
          <p14:tracePt t="129103" x="2146300" y="6242050"/>
          <p14:tracePt t="129113" x="2133600" y="6242050"/>
          <p14:tracePt t="129124" x="2127250" y="6242050"/>
          <p14:tracePt t="129146" x="2114550" y="6242050"/>
          <p14:tracePt t="129247" x="2146300" y="6242050"/>
          <p14:tracePt t="129258" x="2178050" y="6235700"/>
          <p14:tracePt t="129273" x="2228850" y="6235700"/>
          <p14:tracePt t="129280" x="2273300" y="6235700"/>
          <p14:tracePt t="129292" x="2336800" y="6235700"/>
          <p14:tracePt t="129306" x="2406650" y="6235700"/>
          <p14:tracePt t="129314" x="2489200" y="6235700"/>
          <p14:tracePt t="129325" x="2565400" y="6235700"/>
          <p14:tracePt t="129339" x="2628900" y="6235700"/>
          <p14:tracePt t="129347" x="2692400" y="6235700"/>
          <p14:tracePt t="129358" x="2730500" y="6235700"/>
          <p14:tracePt t="129373" x="2774950" y="6235700"/>
          <p14:tracePt t="129381" x="2800350" y="6235700"/>
          <p14:tracePt t="129392" x="2838450" y="6235700"/>
          <p14:tracePt t="129406" x="2863850" y="6235700"/>
          <p14:tracePt t="129414" x="2882900" y="6235700"/>
          <p14:tracePt t="129425" x="2901950" y="6235700"/>
          <p14:tracePt t="129439" x="2908300" y="6235700"/>
          <p14:tracePt t="129448" x="2921000" y="6235700"/>
          <p14:tracePt t="129471" x="2927350" y="6235700"/>
          <p14:tracePt t="129492" x="2927350" y="6242050"/>
          <p14:tracePt t="129506" x="2940050" y="6242050"/>
          <p14:tracePt t="130496" x="2940050" y="6235700"/>
          <p14:tracePt t="130508" x="2940050" y="6229350"/>
          <p14:tracePt t="130523" x="2927350" y="6210300"/>
          <p14:tracePt t="130530" x="2927350" y="6184900"/>
          <p14:tracePt t="130541" x="2921000" y="6146800"/>
          <p14:tracePt t="130556" x="2921000" y="6108700"/>
          <p14:tracePt t="130563" x="2921000" y="6064250"/>
          <p14:tracePt t="130575" x="2908300" y="6019800"/>
          <p14:tracePt t="130589" x="2908300" y="5969000"/>
          <p14:tracePt t="130597" x="2908300" y="5918200"/>
          <p14:tracePt t="130609" x="2908300" y="5873750"/>
          <p14:tracePt t="130625" x="2908300" y="5854700"/>
          <p14:tracePt t="130630" x="2908300" y="5810250"/>
          <p14:tracePt t="130642" x="2908300" y="5784850"/>
          <p14:tracePt t="130657" x="2908300" y="5746750"/>
          <p14:tracePt t="130664" x="2908300" y="5734050"/>
          <p14:tracePt t="130676" x="2908300" y="5721350"/>
          <p14:tracePt t="130690" x="2908300" y="5715000"/>
          <p14:tracePt t="130697" x="2908300" y="5702300"/>
          <p14:tracePt t="130721" x="2908300" y="5695950"/>
          <p14:tracePt t="130742" x="2908300" y="5689600"/>
          <p14:tracePt t="130809" x="2921000" y="5695950"/>
          <p14:tracePt t="130820" x="2921000" y="5715000"/>
          <p14:tracePt t="130831" x="2921000" y="5740400"/>
          <p14:tracePt t="130842" x="2921000" y="5765800"/>
          <p14:tracePt t="130854" x="2921000" y="5797550"/>
          <p14:tracePt t="130865" x="2908300" y="5829300"/>
          <p14:tracePt t="130876" x="2901950" y="5842000"/>
          <p14:tracePt t="130887" x="2895600" y="5867400"/>
          <p14:tracePt t="130898" x="2876550" y="5873750"/>
          <p14:tracePt t="130909" x="2838450" y="5892800"/>
          <p14:tracePt t="130921" x="2813050" y="5905500"/>
          <p14:tracePt t="130932" x="2749550" y="5911850"/>
          <p14:tracePt t="130943" x="2711450" y="5911850"/>
          <p14:tracePt t="130954" x="2660650" y="5911850"/>
          <p14:tracePt t="130965" x="2616200" y="5886450"/>
          <p14:tracePt t="130976" x="2584450" y="5873750"/>
          <p14:tracePt t="130987" x="2559050" y="5848350"/>
          <p14:tracePt t="130999" x="2540000" y="5810250"/>
          <p14:tracePt t="131010" x="2533650" y="5765800"/>
          <p14:tracePt t="131021" x="2533650" y="5715000"/>
          <p14:tracePt t="131032" x="2533650" y="5638800"/>
          <p14:tracePt t="131043" x="2578100" y="5568950"/>
          <p14:tracePt t="131054" x="2616200" y="5543550"/>
          <p14:tracePt t="131066" x="2667000" y="5499100"/>
          <p14:tracePt t="131077" x="2730500" y="5461000"/>
          <p14:tracePt t="131088" x="2800350" y="5422900"/>
          <p14:tracePt t="131099" x="2876550" y="5397500"/>
          <p14:tracePt t="131110" x="2940050" y="5397500"/>
          <p14:tracePt t="131121" x="3016250" y="5378450"/>
          <p14:tracePt t="131133" x="3073400" y="5378450"/>
          <p14:tracePt t="131144" x="3124200" y="5378450"/>
          <p14:tracePt t="131155" x="3175000" y="5391150"/>
          <p14:tracePt t="131166" x="3219450" y="5416550"/>
          <p14:tracePt t="131177" x="3263900" y="5441950"/>
          <p14:tracePt t="131188" x="3295650" y="5480050"/>
          <p14:tracePt t="131199" x="3308350" y="5499100"/>
          <p14:tracePt t="131211" x="3333750" y="5530850"/>
          <p14:tracePt t="131222" x="3352800" y="5562600"/>
          <p14:tracePt t="131233" x="3359150" y="5588000"/>
          <p14:tracePt t="131244" x="3359150" y="5607050"/>
          <p14:tracePt t="131255" x="3359150" y="5638800"/>
          <p14:tracePt t="131266" x="3359150" y="5651500"/>
          <p14:tracePt t="131278" x="3352800" y="5670550"/>
          <p14:tracePt t="131289" x="3314700" y="5689600"/>
          <p14:tracePt t="131300" x="3282950" y="5695950"/>
          <p14:tracePt t="131311" x="3232150" y="5702300"/>
          <p14:tracePt t="131322" x="3206750" y="5702300"/>
          <p14:tracePt t="131333" x="3181350" y="5702300"/>
          <p14:tracePt t="131345" x="3155950" y="5702300"/>
          <p14:tracePt t="131357" x="3124200" y="5702300"/>
          <p14:tracePt t="131367" x="3117850" y="5702300"/>
          <p14:tracePt t="131378" x="3111500" y="5702300"/>
          <p14:tracePt t="131389" x="3098800" y="5695950"/>
          <p14:tracePt t="131411" x="3098800" y="5670550"/>
          <p14:tracePt t="131423" x="3098800" y="5657850"/>
          <p14:tracePt t="131434" x="3098800" y="5632450"/>
          <p14:tracePt t="131445" x="3124200" y="5607050"/>
          <p14:tracePt t="131456" x="3143250" y="5588000"/>
          <p14:tracePt t="131467" x="3155950" y="5575300"/>
          <p14:tracePt t="131478" x="3181350" y="5562600"/>
          <p14:tracePt t="131490" x="3200400" y="5543550"/>
          <p14:tracePt t="131501" x="3219450" y="5530850"/>
          <p14:tracePt t="131512" x="3225800" y="5524500"/>
          <p14:tracePt t="131523" x="3244850" y="5518150"/>
          <p14:tracePt t="131534" x="3251200" y="5518150"/>
          <p14:tracePt t="131557" x="3263900" y="5518150"/>
          <p14:tracePt t="131568" x="3270250" y="5518150"/>
          <p14:tracePt t="132003" x="3263900" y="5518150"/>
          <p14:tracePt t="132014" x="3251200" y="5518150"/>
          <p14:tracePt t="132047" x="3244850" y="5518150"/>
          <p14:tracePt t="132071" x="3232150" y="5518150"/>
          <p14:tracePt t="132126" x="3225800" y="5518150"/>
          <p14:tracePt t="132405" x="3219450" y="5518150"/>
          <p14:tracePt t="132427" x="3206750" y="5518150"/>
          <p14:tracePt t="132439" x="3200400" y="5518150"/>
          <p14:tracePt t="132449" x="3187700" y="5518150"/>
          <p14:tracePt t="132460" x="3175000" y="5518150"/>
          <p14:tracePt t="132473" x="3155950" y="5518150"/>
          <p14:tracePt t="132483" x="3143250" y="5518150"/>
          <p14:tracePt t="132494" x="3124200" y="5518150"/>
          <p14:tracePt t="132506" x="3111500" y="5518150"/>
          <p14:tracePt t="132516" x="3098800" y="5518150"/>
          <p14:tracePt t="132527" x="3092450" y="5518150"/>
          <p14:tracePt t="132539" x="3079750" y="5518150"/>
          <p14:tracePt t="132550" x="3073400" y="5518150"/>
          <p14:tracePt t="132561" x="3060700" y="5518150"/>
          <p14:tracePt t="132573" x="3054350" y="5518150"/>
          <p14:tracePt t="132594" x="3048000" y="5518150"/>
          <p14:tracePt t="132606" x="3028950" y="5518150"/>
          <p14:tracePt t="132617" x="3016250" y="5518150"/>
          <p14:tracePt t="132628" x="2990850" y="5518150"/>
          <p14:tracePt t="132640" x="2965450" y="5505450"/>
          <p14:tracePt t="132650" x="2940050" y="5505450"/>
          <p14:tracePt t="132661" x="2901950" y="5505450"/>
          <p14:tracePt t="132673" x="2857500" y="5486400"/>
          <p14:tracePt t="132683" x="2813050" y="5480050"/>
          <p14:tracePt t="132695" x="2768600" y="5467350"/>
          <p14:tracePt t="132706" x="2749550" y="5461000"/>
          <p14:tracePt t="132717" x="2711450" y="5461000"/>
          <p14:tracePt t="132728" x="2686050" y="5454650"/>
          <p14:tracePt t="132740" x="2660650" y="5441950"/>
          <p14:tracePt t="132750" x="2647950" y="5441950"/>
          <p14:tracePt t="132762" x="2641600" y="5435600"/>
          <p14:tracePt t="132774" x="2628900" y="5435600"/>
          <p14:tracePt t="132873" x="2641600" y="5435600"/>
          <p14:tracePt t="132884" x="2673350" y="5422900"/>
          <p14:tracePt t="132895" x="2768600" y="5422900"/>
          <p14:tracePt t="132908" x="2819400" y="5422900"/>
          <p14:tracePt t="132918" x="2940050" y="5422900"/>
          <p14:tracePt t="132929" x="3092450" y="5422900"/>
          <p14:tracePt t="132940" x="3263900" y="5422900"/>
          <p14:tracePt t="132951" x="3435350" y="5422900"/>
          <p14:tracePt t="132962" x="3486150" y="5422900"/>
          <p14:tracePt t="132975" x="3530600" y="5422900"/>
          <p14:tracePt t="132986" x="3632200" y="5422900"/>
          <p14:tracePt t="132996" x="3683000" y="5422900"/>
          <p14:tracePt t="133007" x="3727450" y="5422900"/>
          <p14:tracePt t="133018" x="3759200" y="5422900"/>
          <p14:tracePt t="133029" x="3765550" y="5422900"/>
          <p14:tracePt t="133041" x="3778250" y="5422900"/>
          <p14:tracePt t="133053" x="3784600" y="5422900"/>
          <p14:tracePt t="133799" x="3778250" y="5422900"/>
          <p14:tracePt t="133810" x="3746500" y="5422900"/>
          <p14:tracePt t="133823" x="3695700" y="5441950"/>
          <p14:tracePt t="133833" x="3613150" y="5454650"/>
          <p14:tracePt t="133844" x="3505200" y="5480050"/>
          <p14:tracePt t="133856" x="3378200" y="5505450"/>
          <p14:tracePt t="133866" x="3314700" y="5524500"/>
          <p14:tracePt t="133877" x="3200400" y="5543550"/>
          <p14:tracePt t="133890" x="3111500" y="5562600"/>
          <p14:tracePt t="133900" x="3009900" y="5575300"/>
          <p14:tracePt t="133911" x="2984500" y="5575300"/>
          <p14:tracePt t="133923" x="2921000" y="5594350"/>
          <p14:tracePt t="133933" x="2876550" y="5607050"/>
          <p14:tracePt t="133944" x="2844800" y="5613400"/>
          <p14:tracePt t="133957" x="2832100" y="5613400"/>
          <p14:tracePt t="133967" x="2813050" y="5613400"/>
          <p14:tracePt t="133978" x="2813050" y="5626100"/>
          <p14:tracePt t="133990" x="2800350" y="5626100"/>
          <p14:tracePt t="134056" x="2794000" y="5626100"/>
          <p14:tracePt t="134223" x="2774950" y="5626100"/>
          <p14:tracePt t="134234" x="2749550" y="5626100"/>
          <p14:tracePt t="134246" x="2705100" y="5613400"/>
          <p14:tracePt t="134257" x="2667000" y="5613400"/>
          <p14:tracePt t="134268" x="2616200" y="5613400"/>
          <p14:tracePt t="134279" x="2565400" y="5613400"/>
          <p14:tracePt t="134290" x="2533650" y="5613400"/>
          <p14:tracePt t="134301" x="2495550" y="5613400"/>
          <p14:tracePt t="134313" x="2457450" y="5613400"/>
          <p14:tracePt t="134324" x="2432050" y="5613400"/>
          <p14:tracePt t="134335" x="2406650" y="5613400"/>
          <p14:tracePt t="134346" x="2387600" y="5613400"/>
          <p14:tracePt t="134357" x="2381250" y="5613400"/>
          <p14:tracePt t="134368" x="2362200" y="5613400"/>
          <p14:tracePt t="134380" x="2349500" y="5613400"/>
          <p14:tracePt t="134391" x="2343150" y="5626100"/>
          <p14:tracePt t="134406" x="2336800" y="5626100"/>
          <p14:tracePt t="134413" x="2324100" y="5626100"/>
          <p14:tracePt t="134424" x="2317750" y="5632450"/>
          <p14:tracePt t="134435" x="2305050" y="5632450"/>
          <p14:tracePt t="134446" x="2298700" y="5632450"/>
          <p14:tracePt t="134458" x="2273300" y="5638800"/>
          <p14:tracePt t="134473" x="2241550" y="5638800"/>
          <p14:tracePt t="134480" x="2216150" y="5651500"/>
          <p14:tracePt t="134491" x="2171700" y="5657850"/>
          <p14:tracePt t="134506" x="2127250" y="5670550"/>
          <p14:tracePt t="134513" x="2070100" y="5676900"/>
          <p14:tracePt t="134525" x="2019300" y="5689600"/>
          <p14:tracePt t="134540" x="1962150" y="5702300"/>
          <p14:tracePt t="134547" x="1936750" y="5702300"/>
          <p14:tracePt t="134558" x="1892300" y="5715000"/>
          <p14:tracePt t="134573" x="1835150" y="5715000"/>
          <p14:tracePt t="134581" x="1809750" y="5721350"/>
          <p14:tracePt t="134592" x="1784350" y="5721350"/>
          <p14:tracePt t="134606" x="1765300" y="5721350"/>
          <p14:tracePt t="134614" x="1758950" y="5721350"/>
          <p14:tracePt t="134625" x="1746250" y="5721350"/>
          <p14:tracePt t="134639" x="1739900" y="5721350"/>
          <p14:tracePt t="134658" x="1727200" y="5721350"/>
          <p14:tracePt t="134703" x="1720850" y="5721350"/>
          <p14:tracePt t="134759" x="1714500" y="5721350"/>
          <p14:tracePt t="134781" x="1701800" y="5721350"/>
          <p14:tracePt t="134792" x="1695450" y="5721350"/>
          <p14:tracePt t="134806" x="1682750" y="5721350"/>
          <p14:tracePt t="134815" x="1670050" y="5721350"/>
          <p14:tracePt t="134826" x="1657350" y="5721350"/>
          <p14:tracePt t="134840" x="1638300" y="5721350"/>
          <p14:tracePt t="134848" x="1631950" y="5734050"/>
          <p14:tracePt t="134859" x="1619250" y="5734050"/>
          <p14:tracePt t="134873" x="1606550" y="5734050"/>
          <p14:tracePt t="134882" x="1593850" y="5734050"/>
          <p14:tracePt t="134893" x="1587500" y="5740400"/>
          <p14:tracePt t="134906" x="1587500" y="5746750"/>
          <p14:tracePt t="134915" x="1574800" y="5746750"/>
          <p14:tracePt t="134926" x="1568450" y="5746750"/>
          <p14:tracePt t="134949" x="1555750" y="5746750"/>
          <p14:tracePt t="135194" x="1555750" y="5740400"/>
          <p14:tracePt t="135205" x="1555750" y="5734050"/>
          <p14:tracePt t="135239" x="1555750" y="5721350"/>
          <p14:tracePt t="135283" x="1568450" y="5715000"/>
          <p14:tracePt t="135317" x="1574800" y="5715000"/>
          <p14:tracePt t="135395" x="1587500" y="5715000"/>
          <p14:tracePt t="139032" x="1593850" y="5715000"/>
          <p14:tracePt t="139044" x="1619250" y="5715000"/>
          <p14:tracePt t="139055" x="1651000" y="5702300"/>
          <p14:tracePt t="139066" x="1676400" y="5702300"/>
          <p14:tracePt t="139077" x="1714500" y="5702300"/>
          <p14:tracePt t="139089" x="1746250" y="5702300"/>
          <p14:tracePt t="139099" x="1790700" y="5702300"/>
          <p14:tracePt t="139111" x="1847850" y="5702300"/>
          <p14:tracePt t="139122" x="1892300" y="5702300"/>
          <p14:tracePt t="139133" x="1911350" y="5702300"/>
          <p14:tracePt t="139144" x="1936750" y="5715000"/>
          <p14:tracePt t="139155" x="1955800" y="5734050"/>
          <p14:tracePt t="139166" x="1981200" y="5734050"/>
          <p14:tracePt t="139178" x="1993900" y="5734050"/>
          <p14:tracePt t="139189" x="2000250" y="5740400"/>
          <p14:tracePt t="139222" x="2006600" y="5740400"/>
          <p14:tracePt t="140372" x="2019300" y="5734050"/>
          <p14:tracePt t="140383" x="2038350" y="5721350"/>
          <p14:tracePt t="140394" x="2063750" y="5715000"/>
          <p14:tracePt t="140407" x="2101850" y="5695950"/>
          <p14:tracePt t="140416" x="2133600" y="5676900"/>
          <p14:tracePt t="140427" x="2171700" y="5657850"/>
          <p14:tracePt t="140440" x="2209800" y="5651500"/>
          <p14:tracePt t="140450" x="2228850" y="5651500"/>
          <p14:tracePt t="140461" x="2273300" y="5638800"/>
          <p14:tracePt t="140473" x="2298700" y="5638800"/>
          <p14:tracePt t="140483" x="2324100" y="5638800"/>
          <p14:tracePt t="140494" x="2336800" y="5638800"/>
          <p14:tracePt t="140507" x="2362200" y="5638800"/>
          <p14:tracePt t="140517" x="2368550" y="5638800"/>
          <p14:tracePt t="140528" x="2381250" y="5638800"/>
          <p14:tracePt t="140550" x="2387600" y="5638800"/>
          <p14:tracePt t="140583" x="2393950" y="5638800"/>
          <p14:tracePt t="143016" x="2393950" y="5657850"/>
          <p14:tracePt t="143027" x="2393950" y="5670550"/>
          <p14:tracePt t="143049" x="2393950" y="5676900"/>
          <p14:tracePt t="143083" x="2444750" y="5626100"/>
          <p14:tracePt t="143094" x="2641600" y="5416550"/>
          <p14:tracePt t="143107" x="3232150" y="4711700"/>
          <p14:tracePt t="143116" x="3778250" y="4133850"/>
          <p14:tracePt t="143128" x="4470400" y="3359150"/>
          <p14:tracePt t="143140" x="4832350" y="3092450"/>
          <p14:tracePt t="143150" x="5695950" y="2241550"/>
          <p14:tracePt t="143161" x="6489700" y="1638300"/>
          <p14:tracePt t="143173" x="6737350" y="1479550"/>
          <p14:tracePt t="143183" x="6927850" y="1352550"/>
          <p14:tracePt t="143195" x="7048500" y="1289050"/>
          <p14:tracePt t="143207" x="7632700" y="939800"/>
          <p14:tracePt t="143407" x="7632700" y="927100"/>
          <p14:tracePt t="143418" x="7613650" y="901700"/>
          <p14:tracePt t="143429" x="7543800" y="812800"/>
          <p14:tracePt t="143440" x="7454900" y="704850"/>
          <p14:tracePt t="143451" x="7308850" y="533400"/>
          <p14:tracePt t="143462" x="7137400" y="336550"/>
          <p14:tracePt t="143474" x="6940550" y="69850"/>
          <p14:tracePt t="144276" x="7334250" y="107950"/>
          <p14:tracePt t="144276" x="7486650" y="298450"/>
          <p14:tracePt t="144276" x="7569200" y="412750"/>
          <p14:tracePt t="144276" x="7702550" y="622300"/>
          <p14:tracePt t="144276" x="7810500" y="831850"/>
          <p14:tracePt t="144276" x="7918450" y="1009650"/>
          <p14:tracePt t="144276" x="7950200" y="1079500"/>
          <p14:tracePt t="144276" x="8001000" y="1200150"/>
          <p14:tracePt t="144276" x="8045450" y="1314450"/>
          <p14:tracePt t="144276" x="8070850" y="1435100"/>
          <p14:tracePt t="144276" x="8089900" y="1504950"/>
          <p14:tracePt t="144276" x="8108950" y="1587500"/>
          <p14:tracePt t="144276" x="8108950" y="1638300"/>
          <p14:tracePt t="144276" x="8121650" y="1695450"/>
          <p14:tracePt t="144276" x="8121650" y="1746250"/>
          <p14:tracePt t="144276" x="8121650" y="1790700"/>
          <p14:tracePt t="144276" x="8121650" y="1841500"/>
          <p14:tracePt t="144276" x="8121650" y="1885950"/>
          <p14:tracePt t="144276" x="8108950" y="1898650"/>
          <p14:tracePt t="144276" x="8102600" y="1974850"/>
          <p14:tracePt t="144276" x="8089900" y="2000250"/>
          <p14:tracePt t="144276" x="8083550" y="2019300"/>
          <p14:tracePt t="144276" x="8070850" y="2057400"/>
          <p14:tracePt t="144276" x="8064500" y="2070100"/>
          <p14:tracePt t="144276" x="8064500" y="2089150"/>
          <p14:tracePt t="144276" x="8064500" y="2101850"/>
          <p14:tracePt t="144276" x="8064500" y="2108200"/>
          <p14:tracePt t="144276" x="8058150" y="2101850"/>
          <p14:tracePt t="144276" x="8013700" y="2038350"/>
          <p14:tracePt t="144276" x="7931150" y="1866900"/>
          <p14:tracePt t="144276" x="7848600" y="1695450"/>
          <p14:tracePt t="144276" x="7747000" y="1485900"/>
          <p14:tracePt t="144276" x="7715250" y="1397000"/>
          <p14:tracePt t="144276" x="7632700" y="1181100"/>
          <p14:tracePt t="144276" x="7594600" y="1073150"/>
          <p14:tracePt t="144276" x="7543800" y="901700"/>
          <p14:tracePt t="144276" x="7505700" y="749300"/>
          <p14:tracePt t="144276" x="7480300" y="622300"/>
          <p14:tracePt t="144276" x="7467600" y="533400"/>
          <p14:tracePt t="144276" x="7461250" y="450850"/>
          <p14:tracePt t="144276" x="7454900" y="387350"/>
          <p14:tracePt t="144276" x="7454900" y="336550"/>
          <p14:tracePt t="144276" x="7454900" y="273050"/>
          <p14:tracePt t="144276" x="7454900" y="222250"/>
          <p14:tracePt t="144276" x="7454900" y="209550"/>
          <p14:tracePt t="144276" x="7454900" y="165100"/>
          <p14:tracePt t="144276" x="7461250" y="133350"/>
          <p14:tracePt t="144276" x="7461250" y="69850"/>
          <p14:tracePt t="144276" x="7461250" y="63500"/>
          <p14:tracePt t="144276" x="7461250" y="6350"/>
          <p14:tracePt t="144590" x="6858000" y="152400"/>
          <p14:tracePt t="144601" x="6908800" y="336550"/>
          <p14:tracePt t="144611" x="6940550" y="425450"/>
          <p14:tracePt t="144629" x="6985000" y="584200"/>
          <p14:tracePt t="144632" x="7016750" y="749300"/>
          <p14:tracePt t="144643" x="7048500" y="844550"/>
          <p14:tracePt t="144659" x="7067550" y="927100"/>
          <p14:tracePt t="144665" x="7080250" y="1009650"/>
          <p14:tracePt t="144677" x="7080250" y="1035050"/>
          <p14:tracePt t="144692" x="7092950" y="1079500"/>
          <p14:tracePt t="144699" x="7092950" y="1123950"/>
          <p14:tracePt t="144710" x="7099300" y="1162050"/>
          <p14:tracePt t="144724" x="7099300" y="1181100"/>
          <p14:tracePt t="144732" x="7112000" y="1206500"/>
          <p14:tracePt t="144744" x="7112000" y="1219200"/>
          <p14:tracePt t="144758" x="7112000" y="1225550"/>
          <p14:tracePt t="144766" x="7112000" y="1231900"/>
          <p14:tracePt t="144777" x="7118350" y="1231900"/>
          <p14:tracePt t="144799" x="7118350" y="1263650"/>
          <p14:tracePt t="144811" x="7124700" y="1282700"/>
          <p14:tracePt t="144825" x="7124700" y="1295400"/>
          <p14:tracePt t="144833" x="7137400" y="1339850"/>
          <p14:tracePt t="144844" x="7137400" y="1397000"/>
          <p14:tracePt t="144858" x="7143750" y="1441450"/>
          <p14:tracePt t="144866" x="7156450" y="1524000"/>
          <p14:tracePt t="144878" x="7175500" y="1612900"/>
          <p14:tracePt t="144892" x="7181850" y="1701800"/>
          <p14:tracePt t="144900" x="7200900" y="1790700"/>
          <p14:tracePt t="144911" x="7200900" y="1822450"/>
          <p14:tracePt t="144925" x="7207250" y="1873250"/>
          <p14:tracePt t="144933" x="7207250" y="1917700"/>
          <p14:tracePt t="144944" x="7219950" y="1949450"/>
          <p14:tracePt t="144958" x="7219950" y="1962150"/>
          <p14:tracePt t="144967" x="7219950" y="1974850"/>
          <p14:tracePt t="144978" x="7226300" y="1981200"/>
          <p14:tracePt t="145000" x="7226300" y="1993900"/>
          <p14:tracePt t="145045" x="7226300" y="2000250"/>
          <p14:tracePt t="146574" x="7239000" y="2000250"/>
          <p14:tracePt t="146651" x="7239000" y="2006600"/>
          <p14:tracePt t="146663" x="7245350" y="2006600"/>
          <p14:tracePt t="147187" x="7251700" y="2006600"/>
          <p14:tracePt t="147198" x="7264400" y="2006600"/>
          <p14:tracePt t="147209" x="7283450" y="2006600"/>
          <p14:tracePt t="147224" x="7296150" y="2006600"/>
          <p14:tracePt t="147232" x="7308850" y="2006600"/>
          <p14:tracePt t="147243" x="7327900" y="2006600"/>
          <p14:tracePt t="147254" x="7346950" y="2006600"/>
          <p14:tracePt t="147265" x="7372350" y="2006600"/>
          <p14:tracePt t="147276" x="7391400" y="2006600"/>
          <p14:tracePt t="147291" x="7404100" y="2006600"/>
          <p14:tracePt t="147299" x="7416800" y="2006600"/>
          <p14:tracePt t="147310" x="7435850" y="2006600"/>
          <p14:tracePt t="147332" x="7442200" y="2006600"/>
          <p14:tracePt t="147354" x="7454900" y="2006600"/>
          <p14:tracePt t="148325" x="7461250" y="2006600"/>
          <p14:tracePt t="148337" x="7480300" y="2006600"/>
          <p14:tracePt t="148348" x="7524750" y="2000250"/>
          <p14:tracePt t="148359" x="7575550" y="2000250"/>
          <p14:tracePt t="148370" x="7658100" y="2000250"/>
          <p14:tracePt t="148381" x="7759700" y="1981200"/>
          <p14:tracePt t="148392" x="7854950" y="1981200"/>
          <p14:tracePt t="148404" x="7981950" y="1974850"/>
          <p14:tracePt t="148414" x="8134350" y="1974850"/>
          <p14:tracePt t="148426" x="8197850" y="1974850"/>
          <p14:tracePt t="148437" x="8305800" y="1974850"/>
          <p14:tracePt t="148448" x="8407400" y="1974850"/>
          <p14:tracePt t="148459" x="8445500" y="1974850"/>
          <p14:tracePt t="148470" x="8509000" y="1974850"/>
          <p14:tracePt t="148481" x="8559800" y="1974850"/>
          <p14:tracePt t="148493" x="8597900" y="1974850"/>
          <p14:tracePt t="148504" x="8616950" y="1974850"/>
          <p14:tracePt t="148515" x="8642350" y="1974850"/>
          <p14:tracePt t="148526" x="8648700" y="1974850"/>
          <p14:tracePt t="148539" x="8661400" y="1974850"/>
          <p14:tracePt t="148582" x="8667750" y="1974850"/>
          <p14:tracePt t="148727" x="8680450" y="1974850"/>
          <p14:tracePt t="148839" x="8686800" y="2000250"/>
          <p14:tracePt t="148850" x="8686800" y="2019300"/>
          <p14:tracePt t="148861" x="8686800" y="2038350"/>
          <p14:tracePt t="148873" x="8686800" y="2063750"/>
          <p14:tracePt t="148883" x="8680450" y="2089150"/>
          <p14:tracePt t="148894" x="8667750" y="2101850"/>
          <p14:tracePt t="148906" x="8642350" y="2146300"/>
          <p14:tracePt t="148917" x="8623300" y="2165350"/>
          <p14:tracePt t="148928" x="8585200" y="2171700"/>
          <p14:tracePt t="148939" x="8534400" y="2197100"/>
          <p14:tracePt t="148950" x="8477250" y="2197100"/>
          <p14:tracePt t="148961" x="8413750" y="2209800"/>
          <p14:tracePt t="148973" x="8350250" y="2216150"/>
          <p14:tracePt t="148984" x="8337550" y="2216150"/>
          <p14:tracePt t="148995" x="8299450" y="2216150"/>
          <p14:tracePt t="149006" x="8274050" y="2216150"/>
          <p14:tracePt t="149017" x="8255000" y="2216150"/>
          <p14:tracePt t="149028" x="8235950" y="2216150"/>
          <p14:tracePt t="149051" x="8229600" y="2216150"/>
          <p14:tracePt t="149118" x="8229600" y="2209800"/>
          <p14:tracePt t="149129" x="8229600" y="2197100"/>
          <p14:tracePt t="149173" x="8235950" y="2190750"/>
          <p14:tracePt t="149229" x="8242300" y="2190750"/>
          <p14:tracePt t="149307" x="8255000" y="2190750"/>
          <p14:tracePt t="149386" x="8261350" y="2190750"/>
          <p14:tracePt t="149553" x="8255000" y="2190750"/>
          <p14:tracePt t="149564" x="8242300" y="2190750"/>
          <p14:tracePt t="149575" x="8216900" y="2190750"/>
          <p14:tracePt t="149586" x="8191500" y="2190750"/>
          <p14:tracePt t="149597" x="8153400" y="2190750"/>
          <p14:tracePt t="149608" x="8089900" y="2190750"/>
          <p14:tracePt t="149620" x="8001000" y="2190750"/>
          <p14:tracePt t="149631" x="7956550" y="2190750"/>
          <p14:tracePt t="149642" x="7874000" y="2190750"/>
          <p14:tracePt t="149653" x="7804150" y="2197100"/>
          <p14:tracePt t="149664" x="7759700" y="2197100"/>
          <p14:tracePt t="149675" x="7702550" y="2209800"/>
          <p14:tracePt t="149687" x="7670800" y="2216150"/>
          <p14:tracePt t="149698" x="7632700" y="2228850"/>
          <p14:tracePt t="149709" x="7613650" y="2228850"/>
          <p14:tracePt t="149720" x="7594600" y="2235200"/>
          <p14:tracePt t="149731" x="7588250" y="2235200"/>
          <p14:tracePt t="149742" x="7575550" y="2235200"/>
          <p14:tracePt t="151104" x="7575550" y="2241550"/>
          <p14:tracePt t="151360" x="7575550" y="2254250"/>
          <p14:tracePt t="151394" x="7575550" y="2260600"/>
          <p14:tracePt t="151416" x="7569200" y="2260600"/>
          <p14:tracePt t="151427" x="7569200" y="2273300"/>
          <p14:tracePt t="151907" x="7569200" y="2260600"/>
          <p14:tracePt t="151963" x="7569200" y="2254250"/>
          <p14:tracePt t="152074" x="7569200" y="2260600"/>
          <p14:tracePt t="152086" x="7562850" y="2260600"/>
          <p14:tracePt t="152109" x="7550150" y="2260600"/>
          <p14:tracePt t="152141" x="7543800" y="2260600"/>
          <p14:tracePt t="152164" x="7531100" y="2260600"/>
          <p14:tracePt t="152186" x="7524750" y="2260600"/>
          <p14:tracePt t="152197" x="7518400" y="2260600"/>
          <p14:tracePt t="152219" x="7505700" y="2260600"/>
          <p14:tracePt t="152231" x="7499350" y="2260600"/>
          <p14:tracePt t="152253" x="7486650" y="2260600"/>
          <p14:tracePt t="152275" x="7480300" y="2260600"/>
          <p14:tracePt t="152298" x="7467600" y="2260600"/>
          <p14:tracePt t="152331" x="7461250" y="2260600"/>
          <p14:tracePt t="152364" x="7454900" y="2254250"/>
          <p14:tracePt t="152387" x="7442200" y="2254250"/>
          <p14:tracePt t="152409" x="7442200" y="2241550"/>
          <p14:tracePt t="152420" x="7435850" y="2241550"/>
          <p14:tracePt t="152431" x="7423150" y="2235200"/>
          <p14:tracePt t="152454" x="7416800" y="2228850"/>
          <p14:tracePt t="152476" x="7416800" y="2216150"/>
          <p14:tracePt t="152487" x="7404100" y="2216150"/>
          <p14:tracePt t="152510" x="7397750" y="2209800"/>
          <p14:tracePt t="152543" x="7391400" y="2197100"/>
          <p14:tracePt t="152588" x="7378700" y="2190750"/>
          <p14:tracePt t="152632" x="7372350" y="2190750"/>
          <p14:tracePt t="152689" x="7359650" y="2190750"/>
          <p14:tracePt t="152724" x="7353300" y="2190750"/>
          <p14:tracePt t="152744" x="7346950" y="2190750"/>
          <p14:tracePt t="152777" x="7334250" y="2190750"/>
          <p14:tracePt t="152791" x="7327900" y="2190750"/>
          <p14:tracePt t="152833" x="7315200" y="2190750"/>
          <p14:tracePt t="152878" x="7308850" y="2190750"/>
          <p14:tracePt t="152956" x="7308850" y="2178050"/>
          <p14:tracePt t="153101" x="7308850" y="2171700"/>
          <p14:tracePt t="153257" x="7315200" y="2171700"/>
          <p14:tracePt t="153268" x="7315200" y="2165350"/>
          <p14:tracePt t="153335" x="7327900" y="2165350"/>
          <p14:tracePt t="153346" x="7327900" y="2152650"/>
          <p14:tracePt t="153458" x="7327900" y="2146300"/>
          <p14:tracePt t="153547" x="7334250" y="2146300"/>
          <p14:tracePt t="154351" x="7334250" y="2152650"/>
          <p14:tracePt t="154964" x="7334250" y="2146300"/>
          <p14:tracePt t="154987" x="7346950" y="2146300"/>
          <p14:tracePt t="154998" x="7359650" y="2146300"/>
          <p14:tracePt t="155009" x="7391400" y="2133600"/>
          <p14:tracePt t="155020" x="7423150" y="2127250"/>
          <p14:tracePt t="155031" x="7518400" y="2108200"/>
          <p14:tracePt t="155042" x="7594600" y="2089150"/>
          <p14:tracePt t="155054" x="7683500" y="2070100"/>
          <p14:tracePt t="155065" x="7791450" y="2057400"/>
          <p14:tracePt t="155076" x="7918450" y="2044700"/>
          <p14:tracePt t="155087" x="8064500" y="2006600"/>
          <p14:tracePt t="155098" x="8197850" y="1993900"/>
          <p14:tracePt t="155109" x="8350250" y="1962150"/>
          <p14:tracePt t="155121" x="8496300" y="1962150"/>
          <p14:tracePt t="155132" x="8667750" y="1949450"/>
          <p14:tracePt t="155143" x="8820150" y="1949450"/>
          <p14:tracePt t="155154" x="8896350" y="1949450"/>
          <p14:tracePt t="155165" x="9017000" y="1949450"/>
          <p14:tracePt t="155176" x="9118600" y="1949450"/>
          <p14:tracePt t="155188" x="9188450" y="1949450"/>
          <p14:tracePt t="155199" x="9264650" y="1949450"/>
          <p14:tracePt t="155210" x="9315450" y="1949450"/>
          <p14:tracePt t="155221" x="9378950" y="1949450"/>
          <p14:tracePt t="155233" x="9417050" y="1949450"/>
          <p14:tracePt t="155243" x="9455150" y="1949450"/>
          <p14:tracePt t="155256" x="9486900" y="1955800"/>
          <p14:tracePt t="155266" x="9518650" y="1974850"/>
          <p14:tracePt t="155277" x="9544050" y="1993900"/>
          <p14:tracePt t="155289" x="9550400" y="2000250"/>
          <p14:tracePt t="155299" x="9569450" y="2019300"/>
          <p14:tracePt t="155310" x="9594850" y="2044700"/>
          <p14:tracePt t="155323" x="9607550" y="2057400"/>
          <p14:tracePt t="155333" x="9613900" y="2070100"/>
          <p14:tracePt t="155344" x="9626600" y="2089150"/>
          <p14:tracePt t="155356" x="9626600" y="2101850"/>
          <p14:tracePt t="155366" x="9632950" y="2120900"/>
          <p14:tracePt t="155377" x="9632950" y="2127250"/>
          <p14:tracePt t="155390" x="9632950" y="2146300"/>
          <p14:tracePt t="155411" x="9632950" y="2152650"/>
          <p14:tracePt t="155423" x="9626600" y="2152650"/>
          <p14:tracePt t="155433" x="9613900" y="2152650"/>
          <p14:tracePt t="155444" x="9607550" y="2165350"/>
          <p14:tracePt t="155459" x="9588500" y="2165350"/>
          <p14:tracePt t="155466" x="9569450" y="2165350"/>
          <p14:tracePt t="155478" x="9563100" y="2165350"/>
          <p14:tracePt t="155492" x="9544050" y="2165350"/>
          <p14:tracePt t="155500" x="9531350" y="2165350"/>
          <p14:tracePt t="155511" x="9518650" y="2165350"/>
          <p14:tracePt t="155525" x="9505950" y="2152650"/>
          <p14:tracePt t="155533" x="9486900" y="2146300"/>
          <p14:tracePt t="155545" x="9467850" y="2146300"/>
          <p14:tracePt t="155559" x="9436100" y="2133600"/>
          <p14:tracePt t="155567" x="9391650" y="2108200"/>
          <p14:tracePt t="155578" x="9347200" y="2101850"/>
          <p14:tracePt t="155592" x="9245600" y="2057400"/>
          <p14:tracePt t="155600" x="9131300" y="2025650"/>
          <p14:tracePt t="155612" x="8991600" y="2019300"/>
          <p14:tracePt t="155625" x="8839200" y="2000250"/>
          <p14:tracePt t="155634" x="8667750" y="1974850"/>
          <p14:tracePt t="155645" x="8604250" y="1974850"/>
          <p14:tracePt t="155659" x="8477250" y="1962150"/>
          <p14:tracePt t="155667" x="8445500" y="1962150"/>
          <p14:tracePt t="155678" x="8362950" y="1962150"/>
          <p14:tracePt t="155692" x="8305800" y="1962150"/>
          <p14:tracePt t="155701" x="8280400" y="1955800"/>
          <p14:tracePt t="155712" x="8261350" y="1955800"/>
          <p14:tracePt t="155726" x="8242300" y="1955800"/>
          <p14:tracePt t="155734" x="8235950" y="1955800"/>
          <p14:tracePt t="155879" x="8242300" y="1955800"/>
          <p14:tracePt t="155890" x="8242300" y="1949450"/>
          <p14:tracePt t="155913" x="8274050" y="1949450"/>
          <p14:tracePt t="155925" x="8293100" y="1949450"/>
          <p14:tracePt t="155935" x="8324850" y="1949450"/>
          <p14:tracePt t="155946" x="8350250" y="1962150"/>
          <p14:tracePt t="155959" x="8388350" y="1974850"/>
          <p14:tracePt t="155969" x="8407400" y="1974850"/>
          <p14:tracePt t="155980" x="8432800" y="2000250"/>
          <p14:tracePt t="155992" x="8451850" y="2019300"/>
          <p14:tracePt t="156002" x="8477250" y="2038350"/>
          <p14:tracePt t="156013" x="8489950" y="2044700"/>
          <p14:tracePt t="156025" x="8496300" y="2057400"/>
          <p14:tracePt t="156036" x="8496300" y="2063750"/>
          <p14:tracePt t="156058" x="8496300" y="2070100"/>
          <p14:tracePt t="156080" x="8496300" y="2082800"/>
          <p14:tracePt t="156102" x="8489950" y="2082800"/>
          <p14:tracePt t="156125" x="8477250" y="2082800"/>
          <p14:tracePt t="156136" x="8470900" y="2082800"/>
          <p14:tracePt t="156147" x="8464550" y="2082800"/>
          <p14:tracePt t="156169" x="8451850" y="2082800"/>
          <p14:tracePt t="156192" x="8445500" y="2082800"/>
          <p14:tracePt t="156225" x="8432800" y="2070100"/>
          <p14:tracePt t="156236" x="8432800" y="2063750"/>
          <p14:tracePt t="156248" x="8432800" y="2044700"/>
          <p14:tracePt t="156270" x="8432800" y="2038350"/>
          <p14:tracePt t="156314" x="8445500" y="2038350"/>
          <p14:tracePt t="156393" x="8432800" y="2044700"/>
          <p14:tracePt t="156404" x="8426450" y="2044700"/>
          <p14:tracePt t="156426" x="8413750" y="2057400"/>
          <p14:tracePt t="156437" x="8407400" y="2057400"/>
          <p14:tracePt t="156448" x="8401050" y="2057400"/>
          <p14:tracePt t="156460" x="8388350" y="2057400"/>
          <p14:tracePt t="156471" x="8382000" y="2057400"/>
          <p14:tracePt t="156482" x="8369300" y="2057400"/>
          <p14:tracePt t="156493" x="8362950" y="2057400"/>
          <p14:tracePt t="156526" x="8350250" y="2057400"/>
          <p14:tracePt t="156538" x="8350250" y="2044700"/>
          <p14:tracePt t="156549" x="8350250" y="2038350"/>
          <p14:tracePt t="156571" x="8350250" y="2019300"/>
          <p14:tracePt t="156582" x="8350250" y="2006600"/>
          <p14:tracePt t="156593" x="8350250" y="2000250"/>
          <p14:tracePt t="156606" x="8350250" y="1993900"/>
          <p14:tracePt t="156616" x="8362950" y="1993900"/>
          <p14:tracePt t="156627" x="8369300" y="1981200"/>
          <p14:tracePt t="156638" x="8382000" y="1981200"/>
          <p14:tracePt t="156649" x="8401050" y="1981200"/>
          <p14:tracePt t="156660" x="8407400" y="1981200"/>
          <p14:tracePt t="156673" x="8413750" y="1981200"/>
          <p14:tracePt t="156683" x="8426450" y="1981200"/>
          <p14:tracePt t="156716" x="8432800" y="1981200"/>
          <p14:tracePt t="156805" x="8432800" y="1993900"/>
          <p14:tracePt t="156917" x="8426450" y="1993900"/>
          <p14:tracePt t="158635" x="8432800" y="1993900"/>
          <p14:tracePt t="158691" x="8445500" y="1993900"/>
          <p14:tracePt t="158702" x="8477250" y="1993900"/>
          <p14:tracePt t="158713" x="8521700" y="1993900"/>
          <p14:tracePt t="158724" x="8585200" y="1993900"/>
          <p14:tracePt t="158736" x="8693150" y="1993900"/>
          <p14:tracePt t="158747" x="8820150" y="1993900"/>
          <p14:tracePt t="158758" x="8972550" y="1993900"/>
          <p14:tracePt t="158769" x="9131300" y="1993900"/>
          <p14:tracePt t="158780" x="9296400" y="1993900"/>
          <p14:tracePt t="158791" x="9359900" y="1993900"/>
          <p14:tracePt t="158803" x="9480550" y="1962150"/>
          <p14:tracePt t="158814" x="9594850" y="1955800"/>
          <p14:tracePt t="158825" x="9671050" y="1936750"/>
          <p14:tracePt t="158836" x="9696450" y="1930400"/>
          <p14:tracePt t="158847" x="9740900" y="1911350"/>
          <p14:tracePt t="158858" x="9785350" y="1898650"/>
          <p14:tracePt t="158869" x="9810750" y="1885950"/>
          <p14:tracePt t="158881" x="9829800" y="1873250"/>
          <p14:tracePt t="158892" x="9842500" y="1873250"/>
          <p14:tracePt t="158903" x="9848850" y="1873250"/>
          <p14:tracePt t="158914" x="9855200" y="1866900"/>
          <p14:tracePt t="158936" x="9867900" y="1854200"/>
          <p14:tracePt t="158959" x="9874250" y="1854200"/>
          <p14:tracePt t="158970" x="9874250" y="1847850"/>
          <p14:tracePt t="158981" x="9886950" y="1841500"/>
          <p14:tracePt t="159003" x="9886950" y="1828800"/>
          <p14:tracePt t="159026" x="9893300" y="1822450"/>
          <p14:tracePt t="159070" x="9886950" y="1822450"/>
          <p14:tracePt t="159081" x="9867900" y="1822450"/>
          <p14:tracePt t="159093" x="9842500" y="1822450"/>
          <p14:tracePt t="159104" x="9810750" y="1822450"/>
          <p14:tracePt t="159115" x="9785350" y="1809750"/>
          <p14:tracePt t="159126" x="9747250" y="1790700"/>
          <p14:tracePt t="159137" x="9715500" y="1784350"/>
          <p14:tracePt t="159148" x="9677400" y="1784350"/>
          <p14:tracePt t="159160" x="9658350" y="1778000"/>
          <p14:tracePt t="159171" x="9626600" y="1778000"/>
          <p14:tracePt t="159182" x="9594850" y="1765300"/>
          <p14:tracePt t="159193" x="9569450" y="1765300"/>
          <p14:tracePt t="159206" x="9550400" y="1765300"/>
          <p14:tracePt t="159215" x="9531350" y="1765300"/>
          <p14:tracePt t="159227" x="9518650" y="1765300"/>
          <p14:tracePt t="159238" x="9499600" y="1765300"/>
          <p14:tracePt t="159249" x="9480550" y="1765300"/>
          <p14:tracePt t="159260" x="9467850" y="1765300"/>
          <p14:tracePt t="159282" x="9461500" y="1765300"/>
          <p14:tracePt t="159294" x="9455150" y="1765300"/>
          <p14:tracePt t="159327" x="9442450" y="1765300"/>
          <p14:tracePt t="159473" x="9436100" y="1765300"/>
          <p14:tracePt t="159528" x="9423400" y="1765300"/>
          <p14:tracePt t="159584" x="9417050" y="1765300"/>
          <p14:tracePt t="160978" x="9423400" y="1765300"/>
          <p14:tracePt t="161112" x="9436100" y="1765300"/>
          <p14:tracePt t="161168" x="9442450" y="1765300"/>
          <p14:tracePt t="161179" x="9455150" y="1758950"/>
          <p14:tracePt t="161193" x="9480550" y="1758950"/>
          <p14:tracePt t="161201" x="9518650" y="1758950"/>
          <p14:tracePt t="161213" x="9563100" y="1758950"/>
          <p14:tracePt t="161226" x="9613900" y="1758950"/>
          <p14:tracePt t="161235" x="9677400" y="1758950"/>
          <p14:tracePt t="161246" x="9740900" y="1758950"/>
          <p14:tracePt t="161259" x="9759950" y="1758950"/>
          <p14:tracePt t="161268" x="9810750" y="1758950"/>
          <p14:tracePt t="161280" x="9855200" y="1758950"/>
          <p14:tracePt t="161293" x="9886950" y="1758950"/>
          <p14:tracePt t="161302" x="9918700" y="1758950"/>
          <p14:tracePt t="161313" x="9937750" y="1758950"/>
          <p14:tracePt t="161326" x="9956800" y="1758950"/>
          <p14:tracePt t="161335" x="9963150" y="1758950"/>
          <p14:tracePt t="161346" x="9982200" y="1758950"/>
          <p14:tracePt t="161359" x="9994900" y="1758950"/>
          <p14:tracePt t="161369" x="10001250" y="1758950"/>
          <p14:tracePt t="161380" x="10020300" y="1758950"/>
          <p14:tracePt t="161393" x="10026650" y="1758950"/>
          <p14:tracePt t="161402" x="10045700" y="1758950"/>
          <p14:tracePt t="161413" x="10058400" y="1758950"/>
          <p14:tracePt t="161426" x="10064750" y="1758950"/>
          <p14:tracePt t="161436" x="10083800" y="1758950"/>
          <p14:tracePt t="161447" x="10090150" y="1758950"/>
          <p14:tracePt t="161459" x="10109200" y="1758950"/>
          <p14:tracePt t="161469" x="10121900" y="1758950"/>
          <p14:tracePt t="161481" x="10128250" y="1758950"/>
          <p14:tracePt t="161493" x="10134600" y="1758950"/>
          <p14:tracePt t="161503" x="10147300" y="1758950"/>
          <p14:tracePt t="161514" x="10153650" y="1758950"/>
          <p14:tracePt t="161536" x="10166350" y="1758950"/>
          <p14:tracePt t="161558" x="10172700" y="1758950"/>
          <p14:tracePt t="161603" x="10185400" y="1758950"/>
          <p14:tracePt t="162105" x="10191750" y="1746250"/>
          <p14:tracePt t="162128" x="10198100" y="1739900"/>
          <p14:tracePt t="162150" x="10210800" y="1727200"/>
          <p14:tracePt t="162172" x="10217150" y="1727200"/>
          <p14:tracePt t="162195" x="10229850" y="1727200"/>
          <p14:tracePt t="162217" x="10236200" y="1720850"/>
          <p14:tracePt t="162240" x="10236200" y="1714500"/>
          <p14:tracePt t="162262" x="10242550" y="1714500"/>
          <p14:tracePt t="162295" x="10255250" y="1714500"/>
          <p14:tracePt t="162518" x="10261600" y="1714500"/>
          <p14:tracePt t="162607" x="10274300" y="1714500"/>
          <p14:tracePt t="162674" x="10280650" y="1714500"/>
          <p14:tracePt t="162686" x="10280650" y="1701800"/>
          <p14:tracePt t="162752" x="10293350" y="1701800"/>
          <p14:tracePt t="164359" x="10280650" y="1714500"/>
          <p14:tracePt t="164370" x="10274300" y="1720850"/>
          <p14:tracePt t="164381" x="10255250" y="1739900"/>
          <p14:tracePt t="164393" x="10236200" y="1765300"/>
          <p14:tracePt t="164404" x="10210800" y="1803400"/>
          <p14:tracePt t="164415" x="10185400" y="1841500"/>
          <p14:tracePt t="164426" x="10166350" y="1873250"/>
          <p14:tracePt t="164437" x="10121900" y="1917700"/>
          <p14:tracePt t="164448" x="10090150" y="1962150"/>
          <p14:tracePt t="164459" x="10058400" y="2006600"/>
          <p14:tracePt t="164471" x="10020300" y="2057400"/>
          <p14:tracePt t="164482" x="9982200" y="2082800"/>
          <p14:tracePt t="164493" x="9937750" y="2127250"/>
          <p14:tracePt t="164504" x="9893300" y="2165350"/>
          <p14:tracePt t="164515" x="9855200" y="2197100"/>
          <p14:tracePt t="164526" x="9829800" y="2216150"/>
          <p14:tracePt t="164537" x="9779000" y="2260600"/>
          <p14:tracePt t="164549" x="9740900" y="2279650"/>
          <p14:tracePt t="164560" x="9696450" y="2317750"/>
          <p14:tracePt t="164571" x="9671050" y="2336800"/>
          <p14:tracePt t="164582" x="9613900" y="2349500"/>
          <p14:tracePt t="164593" x="9563100" y="2381250"/>
          <p14:tracePt t="164604" x="9518650" y="2387600"/>
          <p14:tracePt t="164616" x="9480550" y="2400300"/>
          <p14:tracePt t="164627" x="9455150" y="2406650"/>
          <p14:tracePt t="164638" x="9410700" y="2413000"/>
          <p14:tracePt t="164649" x="9372600" y="2425700"/>
          <p14:tracePt t="164660" x="9334500" y="2425700"/>
          <p14:tracePt t="164671" x="9315450" y="2425700"/>
          <p14:tracePt t="164682" x="9296400" y="2425700"/>
          <p14:tracePt t="164694" x="9283700" y="2425700"/>
          <p14:tracePt t="164705" x="9271000" y="2425700"/>
          <p14:tracePt t="164716" x="9264650" y="2425700"/>
          <p14:tracePt t="164727" x="9251950" y="2425700"/>
          <p14:tracePt t="164738" x="9245600" y="2425700"/>
          <p14:tracePt t="164749" x="9239250" y="2425700"/>
          <p14:tracePt t="164761" x="9226550" y="2425700"/>
          <p14:tracePt t="164773" x="9220200" y="2425700"/>
          <p14:tracePt t="164794" x="9207500" y="2425700"/>
          <p14:tracePt t="164816" x="9201150" y="2413000"/>
          <p14:tracePt t="164828" x="9201150" y="2406650"/>
          <p14:tracePt t="164850" x="9188450" y="2387600"/>
          <p14:tracePt t="164861" x="9188450" y="2362200"/>
          <p14:tracePt t="164873" x="9188450" y="2343150"/>
          <p14:tracePt t="164895" x="9188450" y="2324100"/>
          <p14:tracePt t="164907" x="9188450" y="2305050"/>
          <p14:tracePt t="164917" x="9188450" y="2279650"/>
          <p14:tracePt t="164928" x="9188450" y="2260600"/>
          <p14:tracePt t="164940" x="9188450" y="2254250"/>
          <p14:tracePt t="164950" x="9188450" y="2241550"/>
          <p14:tracePt t="164962" x="9188450" y="2228850"/>
          <p14:tracePt t="164973" x="9188450" y="2216150"/>
          <p14:tracePt t="164984" x="9188450" y="2209800"/>
          <p14:tracePt t="165006" x="9188450" y="2197100"/>
          <p14:tracePt t="165096" x="9188450" y="2190750"/>
          <p14:tracePt t="165129" x="9201150" y="2190750"/>
          <p14:tracePt t="165207" x="9207500" y="2190750"/>
          <p14:tracePt t="165263" x="9220200" y="2190750"/>
          <p14:tracePt t="165285" x="9226550" y="2190750"/>
          <p14:tracePt t="165319" x="9239250" y="2190750"/>
          <p14:tracePt t="165330" x="9245600" y="2190750"/>
          <p14:tracePt t="165343" x="9251950" y="2190750"/>
          <p14:tracePt t="165363" x="9264650" y="2190750"/>
          <p14:tracePt t="165376" x="9271000" y="2190750"/>
          <p14:tracePt t="165397" x="9283700" y="2190750"/>
          <p14:tracePt t="165419" x="9290050" y="2190750"/>
          <p14:tracePt t="165464" x="9296400" y="2190750"/>
          <p14:tracePt t="165765" x="9309100" y="2190750"/>
          <p14:tracePt t="166222" x="9296400" y="2190750"/>
          <p14:tracePt t="167773" x="9309100" y="2190750"/>
          <p14:tracePt t="167784" x="9353550" y="2190750"/>
          <p14:tracePt t="167796" x="9423400" y="2171700"/>
          <p14:tracePt t="167810" x="9499600" y="2152650"/>
          <p14:tracePt t="167818" x="9588500" y="2120900"/>
          <p14:tracePt t="167829" x="9677400" y="2089150"/>
          <p14:tracePt t="167843" x="9848850" y="2038350"/>
          <p14:tracePt t="167851" x="9912350" y="2025650"/>
          <p14:tracePt t="167863" x="10058400" y="1981200"/>
          <p14:tracePt t="167877" x="10185400" y="1949450"/>
          <p14:tracePt t="167885" x="10217150" y="1930400"/>
          <p14:tracePt t="167896" x="10299700" y="1917700"/>
          <p14:tracePt t="167910" x="10356850" y="1898650"/>
          <p14:tracePt t="167918" x="10388600" y="1898650"/>
          <p14:tracePt t="167930" x="10414000" y="1892300"/>
          <p14:tracePt t="167943" x="10433050" y="1892300"/>
          <p14:tracePt t="167952" x="10445750" y="1892300"/>
          <p14:tracePt t="167974" x="10452100" y="1892300"/>
          <p14:tracePt t="168141" x="10445750" y="1898650"/>
          <p14:tracePt t="168153" x="10433050" y="1917700"/>
          <p14:tracePt t="168164" x="10414000" y="1949450"/>
          <p14:tracePt t="168176" x="10401300" y="1974850"/>
          <p14:tracePt t="168186" x="10388600" y="1981200"/>
          <p14:tracePt t="168197" x="10369550" y="2006600"/>
          <p14:tracePt t="168210" x="10356850" y="2025650"/>
          <p14:tracePt t="168220" x="10337800" y="2038350"/>
          <p14:tracePt t="168231" x="10325100" y="2057400"/>
          <p14:tracePt t="168243" x="10318750" y="2063750"/>
          <p14:tracePt t="168253" x="10306050" y="2063750"/>
          <p14:tracePt t="168264" x="10306050" y="2070100"/>
          <p14:tracePt t="168298" x="10299700" y="2070100"/>
          <p14:tracePt t="168310" x="10299700" y="2082800"/>
          <p14:tracePt t="168353" x="10293350" y="2082800"/>
          <p14:tracePt t="168376" x="10293350" y="2089150"/>
          <p14:tracePt t="168387" x="10280650" y="2101850"/>
          <p14:tracePt t="168409" x="10274300" y="2108200"/>
          <p14:tracePt t="168420" x="10261600" y="2120900"/>
          <p14:tracePt t="168432" x="10261600" y="2127250"/>
          <p14:tracePt t="168443" x="10255250" y="2133600"/>
          <p14:tracePt t="168454" x="10242550" y="2152650"/>
          <p14:tracePt t="168476" x="10236200" y="2165350"/>
          <p14:tracePt t="168487" x="10236200" y="2171700"/>
          <p14:tracePt t="168510" x="10229850" y="2178050"/>
          <p14:tracePt t="168521" x="10229850" y="2190750"/>
          <p14:tracePt t="170730" x="10210800" y="2190750"/>
          <p14:tracePt t="170741" x="10198100" y="2190750"/>
          <p14:tracePt t="170752" x="10185400" y="2190750"/>
          <p14:tracePt t="170764" x="10172700" y="2190750"/>
          <p14:tracePt t="170775" x="10153650" y="2190750"/>
          <p14:tracePt t="170786" x="10147300" y="2190750"/>
          <p14:tracePt t="170797" x="10134600" y="2190750"/>
          <p14:tracePt t="170808" x="10128250" y="2190750"/>
          <p14:tracePt t="170819" x="10121900" y="2190750"/>
          <p14:tracePt t="170831" x="10109200" y="2190750"/>
          <p14:tracePt t="170842" x="10102850" y="2190750"/>
          <p14:tracePt t="170875" x="10090150" y="2190750"/>
          <p14:tracePt t="171277" x="10083800" y="2190750"/>
          <p14:tracePt t="171288" x="10077450" y="2190750"/>
          <p14:tracePt t="171299" x="10064750" y="2197100"/>
          <p14:tracePt t="171310" x="10039350" y="2197100"/>
          <p14:tracePt t="171321" x="10001250" y="2209800"/>
          <p14:tracePt t="171333" x="9963150" y="2228850"/>
          <p14:tracePt t="171344" x="9912350" y="2228850"/>
          <p14:tracePt t="171355" x="9829800" y="2241550"/>
          <p14:tracePt t="171366" x="9759950" y="2241550"/>
          <p14:tracePt t="171377" x="9677400" y="2241550"/>
          <p14:tracePt t="171388" x="9652000" y="2241550"/>
          <p14:tracePt t="171400" x="9588500" y="2241550"/>
          <p14:tracePt t="171411" x="9550400" y="2241550"/>
          <p14:tracePt t="171422" x="9505950" y="2241550"/>
          <p14:tracePt t="171433" x="9480550" y="2241550"/>
          <p14:tracePt t="171444" x="9461500" y="2241550"/>
          <p14:tracePt t="171455" x="9455150" y="2228850"/>
          <p14:tracePt t="171467" x="9442450" y="2228850"/>
          <p14:tracePt t="171478" x="9436100" y="2228850"/>
          <p14:tracePt t="171490" x="9436100" y="2216150"/>
          <p14:tracePt t="171500" x="9423400" y="2209800"/>
          <p14:tracePt t="171511" x="9423400" y="2197100"/>
          <p14:tracePt t="171522" x="9423400" y="2190750"/>
          <p14:tracePt t="171533" x="9423400" y="2178050"/>
          <p14:tracePt t="171545" x="9423400" y="2171700"/>
          <p14:tracePt t="171557" x="9423400" y="2152650"/>
          <p14:tracePt t="171567" x="9423400" y="2146300"/>
          <p14:tracePt t="171578" x="9423400" y="2133600"/>
          <p14:tracePt t="171589" x="9423400" y="2127250"/>
          <p14:tracePt t="171600" x="9436100" y="2108200"/>
          <p14:tracePt t="171612" x="9436100" y="2101850"/>
          <p14:tracePt t="171624" x="9442450" y="2082800"/>
          <p14:tracePt t="171634" x="9455150" y="2070100"/>
          <p14:tracePt t="171645" x="9461500" y="2063750"/>
          <p14:tracePt t="171657" x="9467850" y="2057400"/>
          <p14:tracePt t="171667" x="9486900" y="2057400"/>
          <p14:tracePt t="171679" x="9505950" y="2057400"/>
          <p14:tracePt t="171691" x="9531350" y="2038350"/>
          <p14:tracePt t="171701" x="9563100" y="2019300"/>
          <p14:tracePt t="171712" x="9594850" y="2006600"/>
          <p14:tracePt t="171724" x="9626600" y="2000250"/>
          <p14:tracePt t="171734" x="9658350" y="1993900"/>
          <p14:tracePt t="171746" x="9702800" y="1993900"/>
          <p14:tracePt t="171757" x="9747250" y="1993900"/>
          <p14:tracePt t="171768" x="9798050" y="1993900"/>
          <p14:tracePt t="171779" x="9842500" y="1993900"/>
          <p14:tracePt t="171791" x="9906000" y="1993900"/>
          <p14:tracePt t="171801" x="9950450" y="1993900"/>
          <p14:tracePt t="171812" x="9994900" y="1993900"/>
          <p14:tracePt t="171824" x="10045700" y="1993900"/>
          <p14:tracePt t="171835" x="10090150" y="1993900"/>
          <p14:tracePt t="171846" x="10153650" y="1993900"/>
          <p14:tracePt t="171857" x="10198100" y="1993900"/>
          <p14:tracePt t="171868" x="10217150" y="1993900"/>
          <p14:tracePt t="171879" x="10255250" y="1993900"/>
          <p14:tracePt t="171891" x="10293350" y="1993900"/>
          <p14:tracePt t="171902" x="10318750" y="2000250"/>
          <p14:tracePt t="171913" x="10325100" y="2006600"/>
          <p14:tracePt t="171924" x="10344150" y="2006600"/>
          <p14:tracePt t="171935" x="10363200" y="2019300"/>
          <p14:tracePt t="171946" x="10369550" y="2025650"/>
          <p14:tracePt t="171958" x="10382250" y="2038350"/>
          <p14:tracePt t="171980" x="10388600" y="2038350"/>
          <p14:tracePt t="172013" x="10388600" y="2044700"/>
          <p14:tracePt t="172026" x="10401300" y="2044700"/>
          <p14:tracePt t="172370" x="10388600" y="2057400"/>
          <p14:tracePt t="172382" x="10388600" y="2063750"/>
          <p14:tracePt t="172393" x="10382250" y="2063750"/>
          <p14:tracePt t="172404" x="10382250" y="2070100"/>
          <p14:tracePt t="172415" x="10369550" y="2082800"/>
          <p14:tracePt t="172427" x="10356850" y="2089150"/>
          <p14:tracePt t="172437" x="10337800" y="2101850"/>
          <p14:tracePt t="172448" x="10306050" y="2108200"/>
          <p14:tracePt t="172460" x="10280650" y="2120900"/>
          <p14:tracePt t="172471" x="10255250" y="2127250"/>
          <p14:tracePt t="172482" x="10217150" y="2133600"/>
          <p14:tracePt t="172493" x="10191750" y="2146300"/>
          <p14:tracePt t="172504" x="10172700" y="2146300"/>
          <p14:tracePt t="172515" x="10153650" y="2152650"/>
          <p14:tracePt t="172527" x="10134600" y="2152650"/>
          <p14:tracePt t="172538" x="10121900" y="2152650"/>
          <p14:tracePt t="172549" x="10109200" y="2152650"/>
          <p14:tracePt t="172560" x="10102850" y="2152650"/>
          <p14:tracePt t="172571" x="10090150" y="2152650"/>
          <p14:tracePt t="172594" x="10083800" y="2152650"/>
          <p14:tracePt t="172705" x="10083800" y="2146300"/>
          <p14:tracePt t="172739" x="10090150" y="2133600"/>
          <p14:tracePt t="173006" x="10083800" y="2133600"/>
          <p14:tracePt t="173018" x="10077450" y="2133600"/>
          <p14:tracePt t="173029" x="10058400" y="2133600"/>
          <p14:tracePt t="173043" x="10026650" y="2133600"/>
          <p14:tracePt t="173051" x="10013950" y="2133600"/>
          <p14:tracePt t="173062" x="9963150" y="2133600"/>
          <p14:tracePt t="173077" x="9937750" y="2133600"/>
          <p14:tracePt t="173084" x="9918700" y="2133600"/>
          <p14:tracePt t="173096" x="9906000" y="2127250"/>
          <p14:tracePt t="173110" x="9886950" y="2127250"/>
          <p14:tracePt t="173118" x="9867900" y="2127250"/>
          <p14:tracePt t="173129" x="9855200" y="2120900"/>
          <p14:tracePt t="173151" x="9848850" y="2108200"/>
          <p14:tracePt t="173185" x="9848850" y="2101850"/>
          <p14:tracePt t="173196" x="9848850" y="2089150"/>
          <p14:tracePt t="173218" x="9855200" y="2089150"/>
          <p14:tracePt t="173230" x="9867900" y="2089150"/>
          <p14:tracePt t="173243" x="9874250" y="2082800"/>
          <p14:tracePt t="173252" x="9886950" y="2082800"/>
          <p14:tracePt t="173263" x="9893300" y="2082800"/>
          <p14:tracePt t="173277" x="9906000" y="2082800"/>
          <p14:tracePt t="173285" x="9912350" y="2082800"/>
          <p14:tracePt t="173308" x="9918700" y="2082800"/>
          <p14:tracePt t="173319" x="9918700" y="2089150"/>
          <p14:tracePt t="173330" x="9918700" y="2108200"/>
          <p14:tracePt t="173341" x="9912350" y="2127250"/>
          <p14:tracePt t="173352" x="9874250" y="2171700"/>
          <p14:tracePt t="173363" x="9829800" y="2197100"/>
          <p14:tracePt t="173375" x="9759950" y="2209800"/>
          <p14:tracePt t="173386" x="9632950" y="2241550"/>
          <p14:tracePt t="173397" x="9486900" y="2241550"/>
          <p14:tracePt t="173408" x="9163050" y="2254250"/>
          <p14:tracePt t="173419" x="9036050" y="2254250"/>
          <p14:tracePt t="173430" x="8839200" y="2254250"/>
          <p14:tracePt t="173442" x="8667750" y="2254250"/>
          <p14:tracePt t="173453" x="8585200" y="2235200"/>
          <p14:tracePt t="173464" x="8464550" y="2216150"/>
          <p14:tracePt t="173475" x="8369300" y="2190750"/>
          <p14:tracePt t="173486" x="8305800" y="2171700"/>
          <p14:tracePt t="173497" x="8274050" y="2146300"/>
          <p14:tracePt t="173508" x="8255000" y="2108200"/>
          <p14:tracePt t="173520" x="8242300" y="2089150"/>
          <p14:tracePt t="173531" x="8242300" y="2057400"/>
          <p14:tracePt t="173542" x="8242300" y="2006600"/>
          <p14:tracePt t="173553" x="8293100" y="1936750"/>
          <p14:tracePt t="173564" x="8350250" y="1885950"/>
          <p14:tracePt t="173575" x="8445500" y="1828800"/>
          <p14:tracePt t="173587" x="8572500" y="1778000"/>
          <p14:tracePt t="173598" x="8693150" y="1727200"/>
          <p14:tracePt t="173609" x="8851900" y="1695450"/>
          <p14:tracePt t="173620" x="9017000" y="1670050"/>
          <p14:tracePt t="173631" x="9175750" y="1638300"/>
          <p14:tracePt t="173642" x="9347200" y="1638300"/>
          <p14:tracePt t="173654" x="9505950" y="1638300"/>
          <p14:tracePt t="173665" x="9658350" y="1638300"/>
          <p14:tracePt t="173676" x="9804400" y="1638300"/>
          <p14:tracePt t="173687" x="9937750" y="1651000"/>
          <p14:tracePt t="173698" x="9994900" y="1670050"/>
          <p14:tracePt t="173709" x="10090150" y="1695450"/>
          <p14:tracePt t="173720" x="10172700" y="1727200"/>
          <p14:tracePt t="173732" x="10229850" y="1746250"/>
          <p14:tracePt t="173743" x="10242550" y="1758950"/>
          <p14:tracePt t="173754" x="10293350" y="1790700"/>
          <p14:tracePt t="173765" x="10318750" y="1809750"/>
          <p14:tracePt t="173776" x="10344150" y="1841500"/>
          <p14:tracePt t="173787" x="10363200" y="1854200"/>
          <p14:tracePt t="173799" x="10363200" y="1873250"/>
          <p14:tracePt t="173810" x="10363200" y="1885950"/>
          <p14:tracePt t="173821" x="10369550" y="1898650"/>
          <p14:tracePt t="173832" x="10369550" y="1917700"/>
          <p14:tracePt t="173843" x="10369550" y="1930400"/>
          <p14:tracePt t="173854" x="10369550" y="1949450"/>
          <p14:tracePt t="173865" x="10369550" y="1955800"/>
          <p14:tracePt t="173877" x="10369550" y="1962150"/>
          <p14:tracePt t="173888" x="10369550" y="1974850"/>
          <p14:tracePt t="173899" x="10369550" y="1981200"/>
          <p14:tracePt t="173955" x="10369550" y="1993900"/>
          <p14:tracePt t="174245" x="10363200" y="1993900"/>
          <p14:tracePt t="174267" x="10356850" y="1993900"/>
          <p14:tracePt t="174291" x="10344150" y="1993900"/>
          <p14:tracePt t="174312" x="10337800" y="1993900"/>
          <p14:tracePt t="174334" x="10325100" y="2000250"/>
          <p14:tracePt t="174368" x="10318750" y="2000250"/>
          <p14:tracePt t="174391" x="10306050" y="2000250"/>
          <p14:tracePt t="174424" x="10299700" y="2000250"/>
          <p14:tracePt t="174435" x="10293350" y="2000250"/>
          <p14:tracePt t="174446" x="10274300" y="2000250"/>
          <p14:tracePt t="174460" x="10261600" y="2000250"/>
          <p14:tracePt t="174468" x="10242550" y="2000250"/>
          <p14:tracePt t="174479" x="10229850" y="2000250"/>
          <p14:tracePt t="174493" x="10210800" y="2000250"/>
          <p14:tracePt t="174501" x="10191750" y="2019300"/>
          <p14:tracePt t="174513" x="10172700" y="2019300"/>
          <p14:tracePt t="174527" x="10153650" y="2025650"/>
          <p14:tracePt t="174535" x="10128250" y="2044700"/>
          <p14:tracePt t="174546" x="10121900" y="2044700"/>
          <p14:tracePt t="174560" x="10102850" y="2044700"/>
          <p14:tracePt t="174568" x="10083800" y="2057400"/>
          <p14:tracePt t="174580" x="10077450" y="2057400"/>
          <p14:tracePt t="174593" x="10058400" y="2063750"/>
          <p14:tracePt t="174602" x="10045700" y="2070100"/>
          <p14:tracePt t="174613" x="10026650" y="2070100"/>
          <p14:tracePt t="174627" x="10020300" y="2070100"/>
          <p14:tracePt t="174635" x="10013950" y="2070100"/>
          <p14:tracePt t="174647" x="9994900" y="2070100"/>
          <p14:tracePt t="174660" x="9982200" y="2070100"/>
          <p14:tracePt t="174669" x="9963150" y="2070100"/>
          <p14:tracePt t="174680" x="9950450" y="2070100"/>
          <p14:tracePt t="174693" x="9918700" y="2070100"/>
          <p14:tracePt t="174702" x="9893300" y="2070100"/>
          <p14:tracePt t="174713" x="9855200" y="2070100"/>
          <p14:tracePt t="174727" x="9810750" y="2070100"/>
          <p14:tracePt t="174736" x="9715500" y="2070100"/>
          <p14:tracePt t="174747" x="9639300" y="2070100"/>
          <p14:tracePt t="174760" x="9563100" y="2063750"/>
          <p14:tracePt t="174769" x="9461500" y="2044700"/>
          <p14:tracePt t="174780" x="9359900" y="2006600"/>
          <p14:tracePt t="174793" x="9251950" y="1962150"/>
          <p14:tracePt t="174803" x="9118600" y="1885950"/>
          <p14:tracePt t="174814" x="8972550" y="1784350"/>
          <p14:tracePt t="174827" x="8820150" y="1676400"/>
          <p14:tracePt t="174836" x="8680450" y="1511300"/>
          <p14:tracePt t="174847" x="8553450" y="1352550"/>
          <p14:tracePt t="174860" x="8451850" y="1206500"/>
          <p14:tracePt t="174870" x="8432800" y="1162050"/>
          <p14:tracePt t="174881" x="8382000" y="1035050"/>
          <p14:tracePt t="174893" x="8343900" y="952500"/>
          <p14:tracePt t="174903" x="8343900" y="927100"/>
          <p14:tracePt t="175059" x="8337550" y="927100"/>
          <p14:tracePt t="175071" x="8274050" y="927100"/>
          <p14:tracePt t="175082" x="8210550" y="920750"/>
          <p14:tracePt t="175093" x="8134350" y="876300"/>
          <p14:tracePt t="175104" x="8058150" y="838200"/>
          <p14:tracePt t="175115" x="7950200" y="774700"/>
          <p14:tracePt t="175127" x="7829550" y="685800"/>
          <p14:tracePt t="175138" x="7651750" y="552450"/>
          <p14:tracePt t="175149" x="7435850" y="393700"/>
          <p14:tracePt t="175160" x="7334250" y="304800"/>
          <p14:tracePt t="175171" x="7181850" y="165100"/>
          <p14:tracePt t="175182" x="7137400" y="114300"/>
          <p14:tracePt t="176369" x="6838950" y="412750"/>
          <p14:tracePt t="176381" x="6858000" y="514350"/>
          <p14:tracePt t="176389" x="6896100" y="819150"/>
          <p14:tracePt t="176401" x="6896100" y="990600"/>
          <p14:tracePt t="176412" x="6902450" y="1219200"/>
          <p14:tracePt t="176423" x="6902450" y="1435100"/>
          <p14:tracePt t="176434" x="6902450" y="1619250"/>
          <p14:tracePt t="176445" x="6902450" y="1758950"/>
          <p14:tracePt t="176455" x="6883400" y="1930400"/>
          <p14:tracePt t="176466" x="6877050" y="1981200"/>
          <p14:tracePt t="176478" x="6845300" y="2108200"/>
          <p14:tracePt t="176489" x="6819900" y="2190750"/>
          <p14:tracePt t="176500" x="6788150" y="2273300"/>
          <p14:tracePt t="176511" x="6756400" y="2343150"/>
          <p14:tracePt t="176522" x="6711950" y="2406650"/>
          <p14:tracePt t="176533" x="6686550" y="2444750"/>
          <p14:tracePt t="176545" x="6642100" y="2495550"/>
          <p14:tracePt t="176556" x="6584950" y="2559050"/>
          <p14:tracePt t="176567" x="6534150" y="2628900"/>
          <p14:tracePt t="176578" x="6489700" y="2673350"/>
          <p14:tracePt t="176589" x="6445250" y="2730500"/>
          <p14:tracePt t="176600" x="6407150" y="2768600"/>
          <p14:tracePt t="176611" x="6388100" y="2787650"/>
          <p14:tracePt t="176623" x="6362700" y="2813050"/>
          <p14:tracePt t="176634" x="6343650" y="2838450"/>
          <p14:tracePt t="176645" x="6318250" y="2857500"/>
          <p14:tracePt t="176656" x="6305550" y="2863850"/>
          <p14:tracePt t="176667" x="6292850" y="2882900"/>
          <p14:tracePt t="176678" x="6292850" y="2895600"/>
          <p14:tracePt t="176694" x="6280150" y="2895600"/>
          <p14:tracePt t="176701" x="6280150" y="2901950"/>
          <p14:tracePt t="176712" x="6273800" y="2901950"/>
          <p14:tracePt t="176812" x="6273800" y="2908300"/>
          <p14:tracePt t="176902" x="6261100" y="2908300"/>
          <p14:tracePt t="176935" x="6261100" y="2921000"/>
          <p14:tracePt t="176959" x="6254750" y="2921000"/>
          <p14:tracePt t="177482" x="6254750" y="2940050"/>
          <p14:tracePt t="177493" x="6254750" y="2952750"/>
          <p14:tracePt t="177504" x="6254750" y="2965450"/>
          <p14:tracePt t="177515" x="6254750" y="2984500"/>
          <p14:tracePt t="177526" x="6254750" y="3028950"/>
          <p14:tracePt t="177538" x="6254750" y="3054350"/>
          <p14:tracePt t="177549" x="6235700" y="3092450"/>
          <p14:tracePt t="177560" x="6216650" y="3136900"/>
          <p14:tracePt t="177571" x="6191250" y="3175000"/>
          <p14:tracePt t="177582" x="6153150" y="3219450"/>
          <p14:tracePt t="177593" x="6121400" y="3244850"/>
          <p14:tracePt t="177605" x="6083300" y="3270250"/>
          <p14:tracePt t="177616" x="6064250" y="3282950"/>
          <p14:tracePt t="177627" x="6026150" y="3289300"/>
          <p14:tracePt t="177638" x="5994400" y="3289300"/>
          <p14:tracePt t="177649" x="5962650" y="3289300"/>
          <p14:tracePt t="177660" x="5937250" y="3289300"/>
          <p14:tracePt t="177671" x="5918200" y="3289300"/>
          <p14:tracePt t="177683" x="5899150" y="3289300"/>
          <p14:tracePt t="177694" x="5892800" y="3289300"/>
          <p14:tracePt t="177705" x="5886450" y="3289300"/>
          <p14:tracePt t="177716" x="5873750" y="3289300"/>
          <p14:tracePt t="177738" x="5873750" y="3282950"/>
          <p14:tracePt t="177761" x="5873750" y="3270250"/>
          <p14:tracePt t="177805" x="5886450" y="3270250"/>
          <p14:tracePt t="177817" x="5899150" y="3270250"/>
          <p14:tracePt t="177829" x="5918200" y="3282950"/>
          <p14:tracePt t="177839" x="5956300" y="3308350"/>
          <p14:tracePt t="177850" x="5981700" y="3352800"/>
          <p14:tracePt t="177861" x="6000750" y="3397250"/>
          <p14:tracePt t="177872" x="6019800" y="3454400"/>
          <p14:tracePt t="177883" x="6019800" y="3498850"/>
          <p14:tracePt t="177895" x="6019800" y="3543300"/>
          <p14:tracePt t="177906" x="6019800" y="3568700"/>
          <p14:tracePt t="177917" x="5981700" y="3613150"/>
          <p14:tracePt t="177928" x="5937250" y="3651250"/>
          <p14:tracePt t="177939" x="5886450" y="3676650"/>
          <p14:tracePt t="177950" x="5822950" y="3695700"/>
          <p14:tracePt t="177962" x="5765800" y="3714750"/>
          <p14:tracePt t="177973" x="5702300" y="3721100"/>
          <p14:tracePt t="177984" x="5683250" y="3721100"/>
          <p14:tracePt t="177995" x="5638800" y="3721100"/>
          <p14:tracePt t="178006" x="5607050" y="3721100"/>
          <p14:tracePt t="178017" x="5575300" y="3721100"/>
          <p14:tracePt t="178029" x="5562600" y="3721100"/>
          <p14:tracePt t="178041" x="5549900" y="3714750"/>
          <p14:tracePt t="178051" x="5543550" y="3714750"/>
          <p14:tracePt t="178062" x="5530850" y="3714750"/>
          <p14:tracePt t="178073" x="5530850" y="3702050"/>
          <p14:tracePt t="178118" x="5562600" y="3721100"/>
          <p14:tracePt t="178129" x="5657850" y="3759200"/>
          <p14:tracePt t="178144" x="5791200" y="3784600"/>
          <p14:tracePt t="178151" x="6000750" y="3822700"/>
          <p14:tracePt t="178162" x="6280150" y="3841750"/>
          <p14:tracePt t="178178" x="6578600" y="3848100"/>
          <p14:tracePt t="178185" x="6921500" y="3848100"/>
          <p14:tracePt t="178196" x="7073900" y="3848100"/>
          <p14:tracePt t="178211" x="7200900" y="3841750"/>
          <p14:tracePt t="178218" x="7404100" y="3829050"/>
          <p14:tracePt t="178229" x="7575550" y="3829050"/>
          <p14:tracePt t="178244" x="7613650" y="3829050"/>
          <p14:tracePt t="178252" x="7683500" y="3829050"/>
          <p14:tracePt t="178263" x="7747000" y="3829050"/>
          <p14:tracePt t="178278" x="7759700" y="3829050"/>
          <p14:tracePt t="178285" x="7804150" y="3829050"/>
          <p14:tracePt t="178296" x="7810500" y="3829050"/>
          <p14:tracePt t="178419" x="7804150" y="3841750"/>
          <p14:tracePt t="178430" x="7791450" y="3848100"/>
          <p14:tracePt t="178444" x="7778750" y="3854450"/>
          <p14:tracePt t="178453" x="7747000" y="3873500"/>
          <p14:tracePt t="178464" x="7715250" y="3892550"/>
          <p14:tracePt t="178478" x="7683500" y="3905250"/>
          <p14:tracePt t="178486" x="7651750" y="3917950"/>
          <p14:tracePt t="178497" x="7632700" y="3930650"/>
          <p14:tracePt t="178511" x="7594600" y="3937000"/>
          <p14:tracePt t="178519" x="7575550" y="3949700"/>
          <p14:tracePt t="178531" x="7562850" y="3956050"/>
          <p14:tracePt t="178545" x="7531100" y="3956050"/>
          <p14:tracePt t="178553" x="7524750" y="3956050"/>
          <p14:tracePt t="178564" x="7524750" y="3962400"/>
          <p14:tracePt t="178578" x="7518400" y="3962400"/>
          <p14:tracePt t="178609" x="7505700" y="3962400"/>
          <p14:tracePt t="180439" x="7505700" y="3975100"/>
          <p14:tracePt t="181532" x="7499350" y="3975100"/>
          <p14:tracePt t="181566" x="7486650" y="3975100"/>
          <p14:tracePt t="181578" x="7480300" y="3975100"/>
          <p14:tracePt t="181599" x="7467600" y="3975100"/>
          <p14:tracePt t="181622" x="7461250" y="3975100"/>
          <p14:tracePt t="181677" x="7454900" y="3975100"/>
          <p14:tracePt t="181699" x="7454900" y="3981450"/>
          <p14:tracePt t="181733" x="7442200" y="3994150"/>
          <p14:tracePt t="181745" x="7442200" y="4000500"/>
          <p14:tracePt t="181755" x="7442200" y="4013200"/>
          <p14:tracePt t="181766" x="7435850" y="4025900"/>
          <p14:tracePt t="181778" x="7435850" y="4038600"/>
          <p14:tracePt t="181789" x="7435850" y="4057650"/>
          <p14:tracePt t="181800" x="7423150" y="4070350"/>
          <p14:tracePt t="181812" x="7423150" y="4089400"/>
          <p14:tracePt t="181822" x="7423150" y="4108450"/>
          <p14:tracePt t="181833" x="7423150" y="4127500"/>
          <p14:tracePt t="181845" x="7423150" y="4152900"/>
          <p14:tracePt t="181856" x="7416800" y="4171950"/>
          <p14:tracePt t="181867" x="7416800" y="4191000"/>
          <p14:tracePt t="181878" x="7416800" y="4210050"/>
          <p14:tracePt t="181889" x="7416800" y="4216400"/>
          <p14:tracePt t="181900" x="7416800" y="4229100"/>
          <p14:tracePt t="181911" x="7416800" y="4235450"/>
          <p14:tracePt t="181923" x="7404100" y="4241800"/>
          <p14:tracePt t="181945" x="7404100" y="4254500"/>
          <p14:tracePt t="181956" x="7404100" y="4260850"/>
          <p14:tracePt t="181967" x="7397750" y="4260850"/>
          <p14:tracePt t="181989" x="7391400" y="4273550"/>
          <p14:tracePt t="182012" x="7378700" y="4279900"/>
          <p14:tracePt t="182034" x="7372350" y="4279900"/>
          <p14:tracePt t="182045" x="7372350" y="4292600"/>
          <p14:tracePt t="182056" x="7359650" y="4292600"/>
          <p14:tracePt t="182068" x="7353300" y="4298950"/>
          <p14:tracePt t="182101" x="7353300" y="4305300"/>
          <p14:tracePt t="182112" x="7346950" y="4305300"/>
          <p14:tracePt t="182347" x="7346950" y="4298950"/>
          <p14:tracePt t="182369" x="7346950" y="4279900"/>
          <p14:tracePt t="182380" x="7346950" y="4273550"/>
          <p14:tracePt t="182392" x="7346950" y="4254500"/>
          <p14:tracePt t="182402" x="7346950" y="4241800"/>
          <p14:tracePt t="182413" x="7346950" y="4229100"/>
          <p14:tracePt t="182425" x="7346950" y="4210050"/>
          <p14:tracePt t="182436" x="7346950" y="4191000"/>
          <p14:tracePt t="182447" x="7346950" y="4171950"/>
          <p14:tracePt t="182459" x="7346950" y="4152900"/>
          <p14:tracePt t="182469" x="7334250" y="4133850"/>
          <p14:tracePt t="182480" x="7334250" y="4108450"/>
          <p14:tracePt t="182492" x="7334250" y="4089400"/>
          <p14:tracePt t="182503" x="7327900" y="4064000"/>
          <p14:tracePt t="182514" x="7327900" y="4044950"/>
          <p14:tracePt t="182526" x="7327900" y="4019550"/>
          <p14:tracePt t="182536" x="7327900" y="4000500"/>
          <p14:tracePt t="182547" x="7327900" y="3981450"/>
          <p14:tracePt t="182559" x="7327900" y="3975100"/>
          <p14:tracePt t="182570" x="7327900" y="3956050"/>
          <p14:tracePt t="182581" x="7327900" y="3937000"/>
          <p14:tracePt t="182592" x="7327900" y="3930650"/>
          <p14:tracePt t="182603" x="7334250" y="3917950"/>
          <p14:tracePt t="182614" x="7346950" y="3905250"/>
          <p14:tracePt t="182626" x="7353300" y="3905250"/>
          <p14:tracePt t="182637" x="7359650" y="3886200"/>
          <p14:tracePt t="182648" x="7372350" y="3886200"/>
          <p14:tracePt t="182659" x="7391400" y="3873500"/>
          <p14:tracePt t="182670" x="7397750" y="3873500"/>
          <p14:tracePt t="182681" x="7404100" y="3873500"/>
          <p14:tracePt t="182692" x="7416800" y="3867150"/>
          <p14:tracePt t="182704" x="7423150" y="3867150"/>
          <p14:tracePt t="182715" x="7435850" y="3867150"/>
          <p14:tracePt t="182737" x="7442200" y="3867150"/>
          <p14:tracePt t="182748" x="7454900" y="3867150"/>
          <p14:tracePt t="182782" x="7461250" y="3867150"/>
          <p14:tracePt t="182893" x="7467600" y="3867150"/>
          <p14:tracePt t="182916" x="7467600" y="3873500"/>
          <p14:tracePt t="188963" x="7461250" y="3873500"/>
          <p14:tracePt t="189231" x="7461250" y="3886200"/>
          <p14:tracePt t="189243" x="7461250" y="3892550"/>
          <p14:tracePt t="189253" x="7461250" y="3911600"/>
          <p14:tracePt t="189264" x="7461250" y="3949700"/>
          <p14:tracePt t="189276" x="7461250" y="3981450"/>
          <p14:tracePt t="189286" x="7454900" y="4019550"/>
          <p14:tracePt t="189298" x="7435850" y="4044950"/>
          <p14:tracePt t="189310" x="7416800" y="4083050"/>
          <p14:tracePt t="189320" x="7378700" y="4108450"/>
          <p14:tracePt t="189331" x="7353300" y="4133850"/>
          <p14:tracePt t="189343" x="7308850" y="4152900"/>
          <p14:tracePt t="189353" x="7283450" y="4165600"/>
          <p14:tracePt t="189364" x="7251700" y="4171950"/>
          <p14:tracePt t="189376" x="7226300" y="4184650"/>
          <p14:tracePt t="189387" x="7200900" y="4191000"/>
          <p14:tracePt t="189398" x="7181850" y="4191000"/>
          <p14:tracePt t="189409" x="7162800" y="4191000"/>
          <p14:tracePt t="189420" x="7156450" y="4191000"/>
          <p14:tracePt t="189431" x="7143750" y="4191000"/>
          <p14:tracePt t="189465" x="7137400" y="4184650"/>
          <p14:tracePt t="189476" x="7137400" y="4171950"/>
          <p14:tracePt t="189487" x="7137400" y="4165600"/>
          <p14:tracePt t="189498" x="7137400" y="4152900"/>
          <p14:tracePt t="189509" x="7137400" y="4133850"/>
          <p14:tracePt t="189521" x="7137400" y="4121150"/>
          <p14:tracePt t="189532" x="7137400" y="4102100"/>
          <p14:tracePt t="189543" x="7137400" y="4083050"/>
          <p14:tracePt t="189554" x="7137400" y="4064000"/>
          <p14:tracePt t="189565" x="7137400" y="4044950"/>
          <p14:tracePt t="189576" x="7137400" y="4025900"/>
          <p14:tracePt t="189588" x="7137400" y="4013200"/>
          <p14:tracePt t="189599" x="7137400" y="3994150"/>
          <p14:tracePt t="189610" x="7143750" y="3981450"/>
          <p14:tracePt t="189621" x="7156450" y="3975100"/>
          <p14:tracePt t="189632" x="7156450" y="3962400"/>
          <p14:tracePt t="189643" x="7162800" y="3956050"/>
          <p14:tracePt t="189655" x="7162800" y="3949700"/>
          <p14:tracePt t="189666" x="7175500" y="3937000"/>
          <p14:tracePt t="189688" x="7181850" y="3930650"/>
          <p14:tracePt t="189699" x="7181850" y="3917950"/>
          <p14:tracePt t="189710" x="7188200" y="3917950"/>
          <p14:tracePt t="189722" x="7188200" y="3911600"/>
          <p14:tracePt t="189744" x="7200900" y="3905250"/>
          <p14:tracePt t="189755" x="7200900" y="3892550"/>
          <p14:tracePt t="189766" x="7207250" y="3886200"/>
          <p14:tracePt t="189788" x="7219950" y="3873500"/>
          <p14:tracePt t="189833" x="7226300" y="3867150"/>
          <p14:tracePt t="189956" x="7239000" y="3867150"/>
          <p14:tracePt t="190358" x="7245350" y="3867150"/>
          <p14:tracePt t="190369" x="7251700" y="3867150"/>
          <p14:tracePt t="190380" x="7270750" y="3867150"/>
          <p14:tracePt t="190395" x="7283450" y="3873500"/>
          <p14:tracePt t="190402" x="7296150" y="3886200"/>
          <p14:tracePt t="190413" x="7315200" y="3892550"/>
          <p14:tracePt t="190428" x="7327900" y="3905250"/>
          <p14:tracePt t="190436" x="7346950" y="3911600"/>
          <p14:tracePt t="190447" x="7353300" y="3917950"/>
          <p14:tracePt t="190462" x="7359650" y="3917950"/>
          <p14:tracePt t="190469" x="7359650" y="3930650"/>
          <p14:tracePt t="190493" x="7372350" y="3930650"/>
          <p14:tracePt t="190503" x="7372350" y="3937000"/>
          <p14:tracePt t="190848" x="7372350" y="3949700"/>
          <p14:tracePt t="190862" x="7359650" y="3949700"/>
          <p14:tracePt t="190949" x="7353300" y="3949700"/>
          <p14:tracePt t="193348" x="7359650" y="3949700"/>
          <p14:tracePt t="193360" x="7404100" y="3949700"/>
          <p14:tracePt t="193370" x="7461250" y="3937000"/>
          <p14:tracePt t="193381" x="7588250" y="3911600"/>
          <p14:tracePt t="193393" x="7759700" y="3886200"/>
          <p14:tracePt t="193404" x="7962900" y="3867150"/>
          <p14:tracePt t="193415" x="8229600" y="3841750"/>
          <p14:tracePt t="193426" x="8343900" y="3829050"/>
          <p14:tracePt t="193437" x="8604250" y="3822700"/>
          <p14:tracePt t="193448" x="8832850" y="3822700"/>
          <p14:tracePt t="193459" x="8921750" y="3822700"/>
          <p14:tracePt t="193471" x="9074150" y="3822700"/>
          <p14:tracePt t="193482" x="9201150" y="3822700"/>
          <p14:tracePt t="193493" x="9239250" y="3822700"/>
          <p14:tracePt t="193504" x="9309100" y="3822700"/>
          <p14:tracePt t="193515" x="9353550" y="3822700"/>
          <p14:tracePt t="193526" x="9378950" y="3822700"/>
          <p14:tracePt t="193537" x="9398000" y="3822700"/>
          <p14:tracePt t="193549" x="9410700" y="3822700"/>
          <p14:tracePt t="193560" x="9417050" y="3822700"/>
          <p14:tracePt t="193582" x="9423400" y="3822700"/>
          <p14:tracePt t="193671" x="9436100" y="3822700"/>
          <p14:tracePt t="193816" x="9442450" y="3822700"/>
          <p14:tracePt t="198246" x="9436100" y="3822700"/>
          <p14:tracePt t="198280" x="9423400" y="3822700"/>
          <p14:tracePt t="198302" x="9417050" y="3822700"/>
          <p14:tracePt t="198346" x="9417050" y="3810000"/>
          <p14:tracePt t="198359" x="9417050" y="3803650"/>
          <p14:tracePt t="198369" x="9417050" y="3790950"/>
          <p14:tracePt t="198381" x="9417050" y="3784600"/>
          <p14:tracePt t="198391" x="9417050" y="3765550"/>
          <p14:tracePt t="198402" x="9417050" y="3740150"/>
          <p14:tracePt t="198413" x="9417050" y="3714750"/>
          <p14:tracePt t="198427" x="9423400" y="3683000"/>
          <p14:tracePt t="198436" x="9423400" y="3670300"/>
          <p14:tracePt t="198448" x="9455150" y="3613150"/>
          <p14:tracePt t="198459" x="9461500" y="3606800"/>
          <p14:tracePt t="198469" x="9480550" y="3568700"/>
          <p14:tracePt t="198481" x="9486900" y="3549650"/>
          <p14:tracePt t="198493" x="9518650" y="3524250"/>
          <p14:tracePt t="198503" x="9531350" y="3505200"/>
          <p14:tracePt t="198514" x="9544050" y="3498850"/>
          <p14:tracePt t="198527" x="9563100" y="3486150"/>
          <p14:tracePt t="198536" x="9569450" y="3467100"/>
          <p14:tracePt t="198548" x="9575800" y="3460750"/>
          <p14:tracePt t="198570" x="9588500" y="3454400"/>
          <p14:tracePt t="198581" x="9594850" y="3454400"/>
          <p14:tracePt t="198603" x="9607550" y="3441700"/>
          <p14:tracePt t="198625" x="9613900" y="3435350"/>
          <p14:tracePt t="198648" x="9626600" y="3435350"/>
          <p14:tracePt t="198681" x="9632950" y="3435350"/>
          <p14:tracePt t="198704" x="9639300" y="3435350"/>
          <p14:tracePt t="198737" x="9652000" y="3435350"/>
          <p14:tracePt t="198760" x="9658350" y="3435350"/>
          <p14:tracePt t="198782" x="9671050" y="3435350"/>
          <p14:tracePt t="198804" x="9677400" y="3435350"/>
          <p14:tracePt t="198815" x="9683750" y="3435350"/>
          <p14:tracePt t="198837" x="9696450" y="3435350"/>
          <p14:tracePt t="198849" x="9696450" y="3441700"/>
          <p14:tracePt t="198862" x="9702800" y="3441700"/>
          <p14:tracePt t="198871" x="9715500" y="3454400"/>
          <p14:tracePt t="198882" x="9715500" y="3460750"/>
          <p14:tracePt t="198896" x="9721850" y="3460750"/>
          <p14:tracePt t="198904" x="9734550" y="3467100"/>
          <p14:tracePt t="198916" x="9740900" y="3479800"/>
          <p14:tracePt t="198930" x="9747250" y="3486150"/>
          <p14:tracePt t="198938" x="9759950" y="3498850"/>
          <p14:tracePt t="198961" x="9766300" y="3505200"/>
          <p14:tracePt t="198971" x="9779000" y="3524250"/>
          <p14:tracePt t="198995" x="9785350" y="3530600"/>
          <p14:tracePt t="199005" x="9798050" y="3543300"/>
          <p14:tracePt t="199016" x="9798050" y="3549650"/>
          <p14:tracePt t="199029" x="9804400" y="3562350"/>
          <p14:tracePt t="199049" x="9804400" y="3568700"/>
          <p14:tracePt t="199062" x="9810750" y="3575050"/>
          <p14:tracePt t="199083" x="9810750" y="3587750"/>
          <p14:tracePt t="199096" x="9810750" y="3594100"/>
          <p14:tracePt t="199105" x="9810750" y="3606800"/>
          <p14:tracePt t="199128" x="9810750" y="3613150"/>
          <p14:tracePt t="199139" x="9810750" y="3625850"/>
          <p14:tracePt t="199150" x="9810750" y="3632200"/>
          <p14:tracePt t="199162" x="9810750" y="3651250"/>
          <p14:tracePt t="199172" x="9804400" y="3657600"/>
          <p14:tracePt t="199183" x="9804400" y="3670300"/>
          <p14:tracePt t="199196" x="9798050" y="3676650"/>
          <p14:tracePt t="199206" x="9785350" y="3695700"/>
          <p14:tracePt t="199217" x="9779000" y="3714750"/>
          <p14:tracePt t="199229" x="9766300" y="3721100"/>
          <p14:tracePt t="199239" x="9759950" y="3733800"/>
          <p14:tracePt t="199250" x="9740900" y="3746500"/>
          <p14:tracePt t="199263" x="9734550" y="3746500"/>
          <p14:tracePt t="199273" x="9721850" y="3759200"/>
          <p14:tracePt t="199284" x="9715500" y="3778250"/>
          <p14:tracePt t="199296" x="9696450" y="3778250"/>
          <p14:tracePt t="199306" x="9683750" y="3784600"/>
          <p14:tracePt t="199317" x="9677400" y="3784600"/>
          <p14:tracePt t="199329" x="9658350" y="3790950"/>
          <p14:tracePt t="199340" x="9652000" y="3790950"/>
          <p14:tracePt t="199351" x="9632950" y="3803650"/>
          <p14:tracePt t="199363" x="9626600" y="3803650"/>
          <p14:tracePt t="199373" x="9607550" y="3803650"/>
          <p14:tracePt t="199384" x="9588500" y="3803650"/>
          <p14:tracePt t="199396" x="9575800" y="3803650"/>
          <p14:tracePt t="199406" x="9563100" y="3803650"/>
          <p14:tracePt t="199418" x="9544050" y="3790950"/>
          <p14:tracePt t="199430" x="9525000" y="3784600"/>
          <p14:tracePt t="199440" x="9505950" y="3778250"/>
          <p14:tracePt t="199451" x="9486900" y="3765550"/>
          <p14:tracePt t="199463" x="9467850" y="3759200"/>
          <p14:tracePt t="199473" x="9461500" y="3759200"/>
          <p14:tracePt t="199485" x="9442450" y="3740150"/>
          <p14:tracePt t="199496" x="9423400" y="3740150"/>
          <p14:tracePt t="199507" x="9417050" y="3733800"/>
          <p14:tracePt t="199518" x="9410700" y="3721100"/>
          <p14:tracePt t="199530" x="9398000" y="3714750"/>
          <p14:tracePt t="199540" x="9391650" y="3702050"/>
          <p14:tracePt t="199552" x="9378950" y="3695700"/>
          <p14:tracePt t="199563" x="9372600" y="3683000"/>
          <p14:tracePt t="199574" x="9372600" y="3670300"/>
          <p14:tracePt t="199585" x="9359900" y="3657600"/>
          <p14:tracePt t="199596" x="9359900" y="3638550"/>
          <p14:tracePt t="199607" x="9353550" y="3625850"/>
          <p14:tracePt t="199618" x="9353550" y="3606800"/>
          <p14:tracePt t="199631" x="9353550" y="3587750"/>
          <p14:tracePt t="199641" x="9353550" y="3568700"/>
          <p14:tracePt t="199652" x="9353550" y="3549650"/>
          <p14:tracePt t="199663" x="9353550" y="3524250"/>
          <p14:tracePt t="199674" x="9353550" y="3505200"/>
          <p14:tracePt t="199685" x="9353550" y="3486150"/>
          <p14:tracePt t="199697" x="9359900" y="3479800"/>
          <p14:tracePt t="199709" x="9359900" y="3460750"/>
          <p14:tracePt t="199719" x="9378950" y="3441700"/>
          <p14:tracePt t="199730" x="9391650" y="3435350"/>
          <p14:tracePt t="199743" x="9398000" y="3422650"/>
          <p14:tracePt t="199752" x="9410700" y="3416300"/>
          <p14:tracePt t="199765" x="9423400" y="3397250"/>
          <p14:tracePt t="199776" x="9436100" y="3390900"/>
          <p14:tracePt t="199786" x="9455150" y="3378200"/>
          <p14:tracePt t="199797" x="9461500" y="3371850"/>
          <p14:tracePt t="199810" x="9467850" y="3359150"/>
          <p14:tracePt t="199819" x="9486900" y="3359150"/>
          <p14:tracePt t="199831" x="9499600" y="3352800"/>
          <p14:tracePt t="199843" x="9505950" y="3352800"/>
          <p14:tracePt t="199853" x="9518650" y="3346450"/>
          <p14:tracePt t="199864" x="9525000" y="3346450"/>
          <p14:tracePt t="199877" x="9531350" y="3346450"/>
          <p14:tracePt t="199898" x="9544050" y="3333750"/>
          <p14:tracePt t="199910" x="9550400" y="3333750"/>
          <p14:tracePt t="199920" x="9563100" y="3333750"/>
          <p14:tracePt t="199942" x="9569450" y="3333750"/>
          <p14:tracePt t="199965" x="9575800" y="3333750"/>
          <p14:tracePt t="200010" x="9588500" y="3333750"/>
          <p14:tracePt t="200076" x="9594850" y="3333750"/>
          <p14:tracePt t="204383" x="9607550" y="3333750"/>
          <p14:tracePt t="204394" x="9613900" y="3333750"/>
          <p14:tracePt t="204416" x="9626600" y="3346450"/>
          <p14:tracePt t="204429" x="9632950" y="3359150"/>
          <p14:tracePt t="204439" x="9639300" y="3371850"/>
          <p14:tracePt t="204450" x="9652000" y="3378200"/>
          <p14:tracePt t="204461" x="9652000" y="3397250"/>
          <p14:tracePt t="204472" x="9658350" y="3403600"/>
          <p14:tracePt t="204483" x="9658350" y="3416300"/>
          <p14:tracePt t="204495" x="9658350" y="3422650"/>
          <p14:tracePt t="204506" x="9658350" y="3435350"/>
          <p14:tracePt t="204517" x="9658350" y="3441700"/>
          <p14:tracePt t="204528" x="9658350" y="3454400"/>
          <p14:tracePt t="204550" x="9658350" y="3460750"/>
          <p14:tracePt t="204573" x="9658350" y="3467100"/>
          <p14:tracePt t="205086" x="9658350" y="3479800"/>
          <p14:tracePt t="205143" x="9658350" y="3486150"/>
          <p14:tracePt t="206493" x="9658350" y="3505200"/>
          <p14:tracePt t="206503" x="9658350" y="3530600"/>
          <p14:tracePt t="206514" x="9632950" y="3568700"/>
          <p14:tracePt t="206529" x="9607550" y="3632200"/>
          <p14:tracePt t="206536" x="9569450" y="3702050"/>
          <p14:tracePt t="206547" x="9525000" y="3790950"/>
          <p14:tracePt t="206563" x="9467850" y="3867150"/>
          <p14:tracePt t="206570" x="9417050" y="3962400"/>
          <p14:tracePt t="206581" x="9347200" y="4070350"/>
          <p14:tracePt t="206596" x="9309100" y="4121150"/>
          <p14:tracePt t="206603" x="9201150" y="4273550"/>
          <p14:tracePt t="206614" x="9131300" y="4349750"/>
          <p14:tracePt t="206630" x="9055100" y="4425950"/>
          <p14:tracePt t="206637" x="8966200" y="4533900"/>
          <p14:tracePt t="206648" x="8896350" y="4622800"/>
          <p14:tracePt t="206663" x="8801100" y="4724400"/>
          <p14:tracePt t="206670" x="8705850" y="4819650"/>
          <p14:tracePt t="206682" x="8667750" y="4857750"/>
          <p14:tracePt t="206696" x="8585200" y="4940300"/>
          <p14:tracePt t="206704" x="8515350" y="5016500"/>
          <p14:tracePt t="206715" x="8445500" y="5092700"/>
          <p14:tracePt t="206730" x="8388350" y="5143500"/>
          <p14:tracePt t="206737" x="8337550" y="5200650"/>
          <p14:tracePt t="206749" x="8293100" y="5238750"/>
          <p14:tracePt t="206763" x="8242300" y="5251450"/>
          <p14:tracePt t="206771" x="8210550" y="5270500"/>
          <p14:tracePt t="206782" x="8185150" y="5270500"/>
          <p14:tracePt t="207027" x="8172450" y="5270500"/>
          <p14:tracePt t="207039" x="8166100" y="5270500"/>
          <p14:tracePt t="207050" x="8147050" y="5270500"/>
          <p14:tracePt t="207063" x="8128000" y="5289550"/>
          <p14:tracePt t="207072" x="8083550" y="5314950"/>
          <p14:tracePt t="207083" x="8020050" y="5346700"/>
          <p14:tracePt t="207096" x="7962900" y="5378450"/>
          <p14:tracePt t="207106" x="7912100" y="5416550"/>
          <p14:tracePt t="207117" x="7842250" y="5454650"/>
          <p14:tracePt t="207130" x="7778750" y="5480050"/>
          <p14:tracePt t="207139" x="7715250" y="5524500"/>
          <p14:tracePt t="207150" x="7639050" y="5543550"/>
          <p14:tracePt t="207163" x="7575550" y="5575300"/>
          <p14:tracePt t="207172" x="7518400" y="5607050"/>
          <p14:tracePt t="207183" x="7486650" y="5613400"/>
          <p14:tracePt t="207196" x="7454900" y="5632450"/>
          <p14:tracePt t="207206" x="7416800" y="5651500"/>
          <p14:tracePt t="207217" x="7397750" y="5657850"/>
          <p14:tracePt t="207230" x="7378700" y="5670550"/>
          <p14:tracePt t="207240" x="7372350" y="5670550"/>
          <p14:tracePt t="207250" x="7359650" y="5670550"/>
          <p14:tracePt t="207263" x="7353300" y="5676900"/>
          <p14:tracePt t="207753" x="7353300" y="5689600"/>
          <p14:tracePt t="211056" x="7346950" y="5689600"/>
          <p14:tracePt t="211200" x="7346950" y="5676900"/>
          <p14:tracePt t="211993" x="7353300" y="5676900"/>
          <p14:tracePt t="212004" x="7359650" y="5695950"/>
          <p14:tracePt t="212016" x="7378700" y="5702300"/>
          <p14:tracePt t="212030" x="7391400" y="5746750"/>
          <p14:tracePt t="212037" x="7416800" y="5797550"/>
          <p14:tracePt t="212048" x="7423150" y="5842000"/>
          <p14:tracePt t="212063" x="7435850" y="5886450"/>
          <p14:tracePt t="212071" x="7454900" y="5937250"/>
          <p14:tracePt t="212083" x="7461250" y="5981700"/>
          <p14:tracePt t="212097" x="7461250" y="6013450"/>
          <p14:tracePt t="212104" x="7467600" y="6045200"/>
          <p14:tracePt t="212116" x="7467600" y="6083300"/>
          <p14:tracePt t="212130" x="7467600" y="6121400"/>
          <p14:tracePt t="212139" x="7467600" y="6134100"/>
          <p14:tracePt t="212149" x="7467600" y="6165850"/>
          <p14:tracePt t="212163" x="7467600" y="6191250"/>
          <p14:tracePt t="212171" x="7467600" y="6210300"/>
          <p14:tracePt t="212182" x="7467600" y="6229350"/>
          <p14:tracePt t="212197" x="7461250" y="6242050"/>
          <p14:tracePt t="212206" x="7461250" y="6254750"/>
          <p14:tracePt t="212216" x="7454900" y="6273800"/>
          <p14:tracePt t="212230" x="7454900" y="6280150"/>
          <p14:tracePt t="212238" x="7442200" y="6280150"/>
          <p14:tracePt t="212250" x="7442200" y="6292850"/>
          <p14:tracePt t="212263" x="7435850" y="6299200"/>
          <p14:tracePt t="212495" x="7435850" y="6292850"/>
          <p14:tracePt t="212528" x="7435850" y="6280150"/>
          <p14:tracePt t="212551" x="7435850" y="6273800"/>
          <p14:tracePt t="212573" x="7435850" y="6261100"/>
          <p14:tracePt t="212596" x="7435850" y="6254750"/>
          <p14:tracePt t="212606" x="7435850" y="6242050"/>
          <p14:tracePt t="212618" x="7435850" y="6235700"/>
          <p14:tracePt t="212630" x="7435850" y="6229350"/>
          <p14:tracePt t="212640" x="7435850" y="6216650"/>
          <p14:tracePt t="212651" x="7435850" y="6210300"/>
          <p14:tracePt t="212663" x="7435850" y="6197600"/>
          <p14:tracePt t="212673" x="7435850" y="6191250"/>
          <p14:tracePt t="212697" x="7435850" y="6184900"/>
          <p14:tracePt t="212707" x="7435850" y="6172200"/>
          <p14:tracePt t="212740" x="7435850" y="6165850"/>
          <p14:tracePt t="212785" x="7435850" y="6153150"/>
          <p14:tracePt t="212852" x="7435850" y="6146800"/>
          <p14:tracePt t="212920" x="7435850" y="6134100"/>
          <p14:tracePt t="212952" x="7435850" y="6127750"/>
          <p14:tracePt t="212975" x="7435850" y="6121400"/>
          <p14:tracePt t="212997" x="7435850" y="6108700"/>
          <p14:tracePt t="213020" x="7435850" y="6102350"/>
          <p14:tracePt t="213030" x="7442200" y="6102350"/>
          <p14:tracePt t="213041" x="7442200" y="6089650"/>
          <p14:tracePt t="213064" x="7442200" y="6083300"/>
          <p14:tracePt t="213097" x="7442200" y="6076950"/>
          <p14:tracePt t="213231" x="7442200" y="6064250"/>
          <p14:tracePt t="216467" x="7454900" y="6064250"/>
          <p14:tracePt t="216512" x="7454900" y="6057900"/>
          <p14:tracePt t="217549" x="7461250" y="6064250"/>
          <p14:tracePt t="217583" x="7467600" y="6083300"/>
          <p14:tracePt t="217597" x="7480300" y="6083300"/>
          <p14:tracePt t="217605" x="7486650" y="6089650"/>
          <p14:tracePt t="217616" x="7499350" y="6102350"/>
          <p14:tracePt t="217630" x="7518400" y="6108700"/>
          <p14:tracePt t="217639" x="7524750" y="6121400"/>
          <p14:tracePt t="217651" x="7531100" y="6134100"/>
          <p14:tracePt t="217664" x="7543800" y="6146800"/>
          <p14:tracePt t="217672" x="7550150" y="6153150"/>
          <p14:tracePt t="217683" x="7550150" y="6165850"/>
          <p14:tracePt t="217697" x="7562850" y="6172200"/>
          <p14:tracePt t="217706" x="7562850" y="6184900"/>
          <p14:tracePt t="217717" x="7562850" y="6191250"/>
          <p14:tracePt t="217730" x="7569200" y="6197600"/>
          <p14:tracePt t="217750" x="7569200" y="6210300"/>
          <p14:tracePt t="217764" x="7569200" y="6216650"/>
          <p14:tracePt t="217772" x="7569200" y="6235700"/>
          <p14:tracePt t="217784" x="7569200" y="6242050"/>
          <p14:tracePt t="217797" x="7569200" y="6254750"/>
          <p14:tracePt t="217806" x="7569200" y="6261100"/>
          <p14:tracePt t="217817" x="7562850" y="6273800"/>
          <p14:tracePt t="217830" x="7562850" y="6280150"/>
          <p14:tracePt t="217839" x="7562850" y="6292850"/>
          <p14:tracePt t="217851" x="7550150" y="6292850"/>
          <p14:tracePt t="217873" x="7550150" y="6299200"/>
          <p14:tracePt t="217917" x="7543800" y="6305550"/>
          <p14:tracePt t="218241" x="7543800" y="6318250"/>
          <p14:tracePt t="218275" x="7543800" y="6324600"/>
          <p14:tracePt t="219290" x="7531100" y="6324600"/>
          <p14:tracePt t="221231" x="7531100" y="6318250"/>
          <p14:tracePt t="221298" x="7531100" y="6305550"/>
          <p14:tracePt t="223095" x="7531100" y="6299200"/>
          <p14:tracePt t="223106" x="7543800" y="6229350"/>
          <p14:tracePt t="223118" x="7575550" y="6083300"/>
          <p14:tracePt t="223131" x="7702550" y="5657850"/>
          <p14:tracePt t="223139" x="7893050" y="5187950"/>
          <p14:tracePt t="223150" x="8153400" y="4597400"/>
          <p14:tracePt t="223164" x="8489950" y="3930650"/>
          <p14:tracePt t="223173" x="8940800" y="3225800"/>
          <p14:tracePt t="223185" x="9137650" y="2971800"/>
          <p14:tracePt t="223197" x="9480550" y="2508250"/>
          <p14:tracePt t="223206" x="9658350" y="2349500"/>
          <p14:tracePt t="223217" x="10680700" y="1485900"/>
          <p14:tracePt t="223430" x="10680700" y="1479550"/>
          <p14:tracePt t="223441" x="10680700" y="1447800"/>
          <p14:tracePt t="223453" x="10680700" y="1422400"/>
          <p14:tracePt t="223464" x="10680700" y="1377950"/>
          <p14:tracePt t="223474" x="10668000" y="1333500"/>
          <p14:tracePt t="223485" x="10648950" y="1295400"/>
          <p14:tracePt t="223497" x="10623550" y="1219200"/>
          <p14:tracePt t="223509" x="10572750" y="1092200"/>
          <p14:tracePt t="223520" x="10521950" y="1003300"/>
          <p14:tracePt t="223531" x="10464800" y="901700"/>
          <p14:tracePt t="223542" x="10401300" y="831850"/>
          <p14:tracePt t="223552" x="10325100" y="736600"/>
          <p14:tracePt t="223564" x="10261600" y="641350"/>
          <p14:tracePt t="223576" x="10198100" y="558800"/>
          <p14:tracePt t="223587" x="10128250" y="476250"/>
          <p14:tracePt t="223598" x="10058400" y="406400"/>
          <p14:tracePt t="223608" x="9963150" y="317500"/>
          <p14:tracePt t="223619" x="9931400" y="285750"/>
          <p14:tracePt t="223631" x="9848850" y="234950"/>
          <p14:tracePt t="223643" x="9779000" y="165100"/>
          <p14:tracePt t="223653" x="9702800" y="107950"/>
          <p14:tracePt t="223665" x="9626600" y="44450"/>
          <p14:tracePt t="223675" x="9550400" y="6350"/>
          <p14:tracePt t="224879" x="7270750" y="361950"/>
          <p14:tracePt t="224892" x="7499350" y="800100"/>
          <p14:tracePt t="224899" x="7721600" y="1403350"/>
          <p14:tracePt t="224909" x="7893050" y="2038350"/>
          <p14:tracePt t="224920" x="7994650" y="2711450"/>
          <p14:tracePt t="224931" x="8013700" y="3422650"/>
          <p14:tracePt t="224942" x="8013700" y="4152900"/>
          <p14:tracePt t="224954" x="7956550" y="4445000"/>
          <p14:tracePt t="224965" x="7791450" y="5035550"/>
          <p14:tracePt t="224976" x="7607300" y="5499100"/>
          <p14:tracePt t="224987" x="7378700" y="5886450"/>
          <p14:tracePt t="224998" x="7137400" y="6197600"/>
          <p14:tracePt t="225009" x="6858000" y="6451600"/>
          <p14:tracePt t="225021" x="6534150" y="6667500"/>
          <p14:tracePt t="225032" x="6165850" y="6838950"/>
          <p14:tracePt t="225246" x="2413000" y="6731000"/>
          <p14:tracePt t="225256" x="2413000" y="6616700"/>
          <p14:tracePt t="225266" x="2413000" y="6559550"/>
          <p14:tracePt t="225277" x="2444750" y="6470650"/>
          <p14:tracePt t="225288" x="2476500" y="6369050"/>
          <p14:tracePt t="225299" x="2514600" y="6280150"/>
          <p14:tracePt t="225316" x="2552700" y="6210300"/>
          <p14:tracePt t="225322" x="2597150" y="6127750"/>
          <p14:tracePt t="225333" x="2667000" y="5994400"/>
          <p14:tracePt t="225343" x="2692400" y="5937250"/>
          <p14:tracePt t="225354" x="2774950" y="5784850"/>
          <p14:tracePt t="225366" x="2832100" y="5695950"/>
          <p14:tracePt t="225377" x="2882900" y="5594350"/>
          <p14:tracePt t="225389" x="2908300" y="5543550"/>
          <p14:tracePt t="225400" x="2952750" y="5454650"/>
          <p14:tracePt t="225411" x="3003550" y="5372100"/>
          <p14:tracePt t="225422" x="3035300" y="5295900"/>
          <p14:tracePt t="225433" x="3048000" y="5270500"/>
          <p14:tracePt t="225448" x="3073400" y="5238750"/>
          <p14:tracePt t="225456" x="3092450" y="5200650"/>
          <p14:tracePt t="225467" x="3098800" y="5187950"/>
          <p14:tracePt t="225478" x="3111500" y="5181600"/>
          <p14:tracePt t="225489" x="3111500" y="5175250"/>
          <p14:tracePt t="225500" x="3117850" y="5162550"/>
          <p14:tracePt t="225566" x="3124200" y="5162550"/>
          <p14:tracePt t="225577" x="3143250" y="5162550"/>
          <p14:tracePt t="225590" x="3175000" y="5181600"/>
          <p14:tracePt t="225601" x="3200400" y="5187950"/>
          <p14:tracePt t="225615" x="3225800" y="5207000"/>
          <p14:tracePt t="225623" x="3263900" y="5226050"/>
          <p14:tracePt t="225634" x="3282950" y="5245100"/>
          <p14:tracePt t="225648" x="3308350" y="5270500"/>
          <p14:tracePt t="225656" x="3333750" y="5289550"/>
          <p14:tracePt t="225668" x="3352800" y="5295900"/>
          <p14:tracePt t="225682" x="3359150" y="5308600"/>
          <p14:tracePt t="225690" x="3371850" y="5314950"/>
          <p14:tracePt t="225701" x="3378200" y="5327650"/>
          <p14:tracePt t="225715" x="3378200" y="5334000"/>
          <p14:tracePt t="225723" x="3390900" y="5334000"/>
          <p14:tracePt t="225747" x="3390900" y="5346700"/>
          <p14:tracePt t="225757" x="3397250" y="5346700"/>
          <p14:tracePt t="226180" x="3397250" y="5353050"/>
          <p14:tracePt t="226203" x="3403600" y="5359400"/>
          <p14:tracePt t="226214" x="3403600" y="5372100"/>
          <p14:tracePt t="226224" x="3403600" y="5378450"/>
          <p14:tracePt t="226237" x="3416300" y="5391150"/>
          <p14:tracePt t="226248" x="3416300" y="5397500"/>
          <p14:tracePt t="226259" x="3416300" y="5422900"/>
          <p14:tracePt t="226270" x="3416300" y="5454650"/>
          <p14:tracePt t="226281" x="3416300" y="5480050"/>
          <p14:tracePt t="226291" x="3397250" y="5530850"/>
          <p14:tracePt t="226304" x="3371850" y="5575300"/>
          <p14:tracePt t="226315" x="3340100" y="5626100"/>
          <p14:tracePt t="226326" x="3289300" y="5676900"/>
          <p14:tracePt t="226337" x="3251200" y="5721350"/>
          <p14:tracePt t="226348" x="3200400" y="5765800"/>
          <p14:tracePt t="226359" x="3155950" y="5803900"/>
          <p14:tracePt t="226371" x="3111500" y="5829300"/>
          <p14:tracePt t="226381" x="3073400" y="5848350"/>
          <p14:tracePt t="226393" x="3054350" y="5854700"/>
          <p14:tracePt t="226404" x="3016250" y="5867400"/>
          <p14:tracePt t="226415" x="2990850" y="5867400"/>
          <p14:tracePt t="226426" x="2946400" y="5873750"/>
          <p14:tracePt t="226437" x="2921000" y="5873750"/>
          <p14:tracePt t="226449" x="2895600" y="5867400"/>
          <p14:tracePt t="226460" x="2863850" y="5848350"/>
          <p14:tracePt t="226471" x="2838450" y="5810250"/>
          <p14:tracePt t="226482" x="2813050" y="5759450"/>
          <p14:tracePt t="226493" x="2781300" y="5695950"/>
          <p14:tracePt t="226503" x="2755900" y="5626100"/>
          <p14:tracePt t="226516" x="2736850" y="5549900"/>
          <p14:tracePt t="226527" x="2724150" y="5461000"/>
          <p14:tracePt t="226538" x="2711450" y="5391150"/>
          <p14:tracePt t="226549" x="2711450" y="5314950"/>
          <p14:tracePt t="226560" x="2711450" y="5245100"/>
          <p14:tracePt t="226571" x="2711450" y="5187950"/>
          <p14:tracePt t="226583" x="2711450" y="5130800"/>
          <p14:tracePt t="226593" x="2730500" y="5067300"/>
          <p14:tracePt t="226605" x="2755900" y="5010150"/>
          <p14:tracePt t="226616" x="2781300" y="4959350"/>
          <p14:tracePt t="226627" x="2800350" y="4946650"/>
          <p14:tracePt t="226638" x="2844800" y="4883150"/>
          <p14:tracePt t="226650" x="2857500" y="4864100"/>
          <p14:tracePt t="226661" x="2882900" y="4838700"/>
          <p14:tracePt t="226672" x="2921000" y="4800600"/>
          <p14:tracePt t="226683" x="2940050" y="4800600"/>
          <p14:tracePt t="226693" x="2965450" y="4787900"/>
          <p14:tracePt t="226705" x="2971800" y="4787900"/>
          <p14:tracePt t="226716" x="3003550" y="4775200"/>
          <p14:tracePt t="226728" x="3016250" y="4775200"/>
          <p14:tracePt t="226738" x="3028950" y="4775200"/>
          <p14:tracePt t="226750" x="3048000" y="4775200"/>
          <p14:tracePt t="226761" x="3054350" y="4775200"/>
          <p14:tracePt t="226772" x="3079750" y="4775200"/>
          <p14:tracePt t="226783" x="3098800" y="4775200"/>
          <p14:tracePt t="226798" x="3117850" y="4775200"/>
          <p14:tracePt t="226806" x="3136900" y="4775200"/>
          <p14:tracePt t="226817" x="3155950" y="4775200"/>
          <p14:tracePt t="226828" x="3162300" y="4775200"/>
          <p14:tracePt t="226839" x="3175000" y="4775200"/>
          <p14:tracePt t="226850" x="3187700" y="4775200"/>
          <p14:tracePt t="226861" x="3200400" y="4775200"/>
          <p14:tracePt t="226884" x="3206750" y="4775200"/>
          <p14:tracePt t="226898" x="3219450" y="4775200"/>
          <p14:tracePt t="226917" x="3225800" y="4775200"/>
          <p14:tracePt t="226939" x="3232150" y="4775200"/>
          <p14:tracePt t="226973" x="3244850" y="4775200"/>
          <p14:tracePt t="227184" x="3251200" y="4775200"/>
          <p14:tracePt t="228713" x="3270250" y="4775200"/>
          <p14:tracePt t="228725" x="3282950" y="4787900"/>
          <p14:tracePt t="228736" x="3295650" y="4800600"/>
          <p14:tracePt t="228747" x="3327400" y="4832350"/>
          <p14:tracePt t="228758" x="3340100" y="4876800"/>
          <p14:tracePt t="228769" x="3390900" y="4940300"/>
          <p14:tracePt t="228780" x="3416300" y="5003800"/>
          <p14:tracePt t="228792" x="3422650" y="5035550"/>
          <p14:tracePt t="228803" x="3454400" y="5187950"/>
          <p14:tracePt t="228814" x="3454400" y="5238750"/>
          <p14:tracePt t="228825" x="3454400" y="5308600"/>
          <p14:tracePt t="228835" x="3454400" y="5391150"/>
          <p14:tracePt t="228847" x="3422650" y="5461000"/>
          <p14:tracePt t="228859" x="3397250" y="5518150"/>
          <p14:tracePt t="228870" x="3359150" y="5575300"/>
          <p14:tracePt t="228881" x="3282950" y="5651500"/>
          <p14:tracePt t="228891" x="3219450" y="5695950"/>
          <p14:tracePt t="228903" x="3175000" y="5715000"/>
          <p14:tracePt t="228914" x="3098800" y="5746750"/>
          <p14:tracePt t="228926" x="3035300" y="5765800"/>
          <p14:tracePt t="228937" x="3009900" y="5765800"/>
          <p14:tracePt t="228948" x="2965450" y="5778500"/>
          <p14:tracePt t="228959" x="2940050" y="5784850"/>
          <p14:tracePt t="228970" x="2901950" y="5784850"/>
          <p14:tracePt t="228981" x="2895600" y="5784850"/>
          <p14:tracePt t="228992" x="2876550" y="5784850"/>
          <p14:tracePt t="229004" x="2863850" y="5784850"/>
          <p14:tracePt t="229015" x="2857500" y="5765800"/>
          <p14:tracePt t="229026" x="2857500" y="5746750"/>
          <p14:tracePt t="229037" x="2857500" y="5715000"/>
          <p14:tracePt t="229048" x="2857500" y="5689600"/>
          <p14:tracePt t="229060" x="2857500" y="5638800"/>
          <p14:tracePt t="229071" x="2863850" y="5626100"/>
          <p14:tracePt t="229082" x="2876550" y="5594350"/>
          <p14:tracePt t="229093" x="2882900" y="5568950"/>
          <p14:tracePt t="229104" x="2895600" y="5530850"/>
          <p14:tracePt t="229115" x="2908300" y="5518150"/>
          <p14:tracePt t="229127" x="2921000" y="5486400"/>
          <p14:tracePt t="229138" x="2946400" y="5461000"/>
          <p14:tracePt t="229149" x="2965450" y="5441950"/>
          <p14:tracePt t="229160" x="2990850" y="5416550"/>
          <p14:tracePt t="229171" x="3016250" y="5410200"/>
          <p14:tracePt t="229182" x="3035300" y="5397500"/>
          <p14:tracePt t="229193" x="3054350" y="5391150"/>
          <p14:tracePt t="229204" x="3079750" y="5372100"/>
          <p14:tracePt t="229216" x="3098800" y="5372100"/>
          <p14:tracePt t="229226" x="3111500" y="5372100"/>
          <p14:tracePt t="229238" x="3124200" y="5372100"/>
          <p14:tracePt t="229249" x="3136900" y="5372100"/>
          <p14:tracePt t="229259" x="3143250" y="5372100"/>
          <p14:tracePt t="229271" x="3155950" y="5359400"/>
          <p14:tracePt t="229283" x="3162300" y="5359400"/>
          <p14:tracePt t="229305" x="3175000" y="5359400"/>
          <p14:tracePt t="229316" x="3181350" y="5359400"/>
          <p14:tracePt t="229327" x="3187700" y="5359400"/>
          <p14:tracePt t="229338" x="3200400" y="5359400"/>
          <p14:tracePt t="229349" x="3206750" y="5359400"/>
          <p14:tracePt t="229360" x="3225800" y="5359400"/>
          <p14:tracePt t="229372" x="3232150" y="5359400"/>
          <p14:tracePt t="229383" x="3251200" y="5372100"/>
          <p14:tracePt t="229394" x="3270250" y="5372100"/>
          <p14:tracePt t="229405" x="3289300" y="5378450"/>
          <p14:tracePt t="229416" x="3308350" y="5378450"/>
          <p14:tracePt t="229427" x="3314700" y="5391150"/>
          <p14:tracePt t="229439" x="3352800" y="5397500"/>
          <p14:tracePt t="229450" x="3359150" y="5410200"/>
          <p14:tracePt t="229461" x="3378200" y="5416550"/>
          <p14:tracePt t="229472" x="3397250" y="5422900"/>
          <p14:tracePt t="229483" x="3422650" y="5435600"/>
          <p14:tracePt t="229498" x="3441700" y="5441950"/>
          <p14:tracePt t="229506" x="3467100" y="5467350"/>
          <p14:tracePt t="229517" x="3486150" y="5486400"/>
          <p14:tracePt t="229528" x="3505200" y="5518150"/>
          <p14:tracePt t="229539" x="3530600" y="5543550"/>
          <p14:tracePt t="229550" x="3549650" y="5568950"/>
          <p14:tracePt t="229561" x="3575050" y="5607050"/>
          <p14:tracePt t="229573" x="3594100" y="5638800"/>
          <p14:tracePt t="229584" x="3594100" y="5657850"/>
          <p14:tracePt t="229598" x="3613150" y="5695950"/>
          <p14:tracePt t="229606" x="3619500" y="5721350"/>
          <p14:tracePt t="229617" x="3632200" y="5759450"/>
          <p14:tracePt t="229628" x="3632200" y="5778500"/>
          <p14:tracePt t="229640" x="3632200" y="5797550"/>
          <p14:tracePt t="229651" x="3638550" y="5810250"/>
          <p14:tracePt t="229665" x="3638550" y="5822950"/>
          <p14:tracePt t="229672" x="3638550" y="5829300"/>
          <p14:tracePt t="229685" x="3638550" y="5842000"/>
          <p14:tracePt t="229698" x="3638550" y="5848350"/>
          <p14:tracePt t="229718" x="3638550" y="5854700"/>
          <p14:tracePt t="229739" x="3638550" y="5867400"/>
          <p14:tracePt t="229763" x="3638550" y="5873750"/>
          <p14:tracePt t="229785" x="3638550" y="5886450"/>
          <p14:tracePt t="229818" x="3638550" y="5892800"/>
          <p14:tracePt t="229840" x="3638550" y="5905500"/>
          <p14:tracePt t="229873" x="3638550" y="5911850"/>
          <p14:tracePt t="229919" x="3638550" y="5918200"/>
          <p14:tracePt t="230074" x="3638550" y="5930900"/>
          <p14:tracePt t="230131" x="3638550" y="5937250"/>
          <p14:tracePt t="230152" x="3632200" y="5937250"/>
          <p14:tracePt t="230174" x="3632200" y="5949950"/>
          <p14:tracePt t="230209" x="3632200" y="5956300"/>
          <p14:tracePt t="230275" x="3632200" y="5969000"/>
          <p14:tracePt t="231313" x="3632200" y="5975350"/>
          <p14:tracePt t="231435" x="3632200" y="5981700"/>
          <p14:tracePt t="231481" x="3632200" y="5994400"/>
          <p14:tracePt t="231524" x="3632200" y="6000750"/>
          <p14:tracePt t="231547" x="3632200" y="6013450"/>
          <p14:tracePt t="231559" x="3619500" y="6013450"/>
          <p14:tracePt t="231591" x="3619500" y="6019800"/>
          <p14:tracePt t="231637" x="3619500" y="6026150"/>
          <p14:tracePt t="231648" x="3613150" y="6026150"/>
          <p14:tracePt t="231681" x="3613150" y="6038850"/>
          <p14:tracePt t="231704" x="3606800" y="6038850"/>
          <p14:tracePt t="231725" x="3606800" y="6045200"/>
          <p14:tracePt t="231758" x="3594100" y="6045200"/>
          <p14:tracePt t="231771" x="3594100" y="6057900"/>
          <p14:tracePt t="231815" x="3587750" y="6057900"/>
          <p14:tracePt t="231837" x="3587750" y="6064250"/>
          <p14:tracePt t="231949" x="3575050" y="6064250"/>
          <p14:tracePt t="231960" x="3575050" y="6076950"/>
          <p14:tracePt t="232004" x="3568700" y="6083300"/>
          <p14:tracePt t="232037" x="3562350" y="6089650"/>
          <p14:tracePt t="232061" x="3562350" y="6102350"/>
          <p14:tracePt t="232083" x="3549650" y="6108700"/>
          <p14:tracePt t="232127" x="3549650" y="6121400"/>
          <p14:tracePt t="232161" x="3543300" y="6121400"/>
          <p14:tracePt t="232272" x="3543300" y="6127750"/>
          <p14:tracePt t="233544" x="3543300" y="6121400"/>
          <p14:tracePt t="233556" x="3543300" y="6013450"/>
          <p14:tracePt t="233567" x="3568700" y="5842000"/>
          <p14:tracePt t="233578" x="3657600" y="5397500"/>
          <p14:tracePt t="233589" x="3778250" y="4959350"/>
          <p14:tracePt t="233600" x="3930650" y="4362450"/>
          <p14:tracePt t="233611" x="4102100" y="3702050"/>
          <p14:tracePt t="233623" x="4318000" y="3028950"/>
          <p14:tracePt t="233634" x="4540250" y="2317750"/>
          <p14:tracePt t="233645" x="4648200" y="2082800"/>
          <p14:tracePt t="233656" x="4737100" y="1930400"/>
          <p14:tracePt t="233667" x="4902200" y="1568450"/>
          <p14:tracePt t="233678" x="4965700" y="1447800"/>
          <p14:tracePt t="233690" x="4991100" y="1397000"/>
          <p14:tracePt t="233701" x="5073650" y="1244600"/>
          <p14:tracePt t="233713" x="5118100" y="1200150"/>
          <p14:tracePt t="233879" x="5118100" y="1181100"/>
          <p14:tracePt t="233890" x="5124450" y="1092200"/>
          <p14:tracePt t="233902" x="5175250" y="990600"/>
          <p14:tracePt t="233916" x="5232400" y="876300"/>
          <p14:tracePt t="233924" x="5334000" y="711200"/>
          <p14:tracePt t="233935" x="5454650" y="539750"/>
          <p14:tracePt t="233949" x="5588000" y="361950"/>
          <p14:tracePt t="233957" x="5695950" y="196850"/>
          <p14:tracePt t="233968" x="5822950" y="38100"/>
          <p14:tracePt t="234817" x="6064250" y="88900"/>
          <p14:tracePt t="234817" x="6026150" y="412750"/>
          <p14:tracePt t="234817" x="5911850" y="1168400"/>
          <p14:tracePt t="234817" x="5778500" y="2063750"/>
          <p14:tracePt t="234817" x="5651500" y="3143250"/>
          <p14:tracePt t="234817" x="5524500" y="4089400"/>
          <p14:tracePt t="234817" x="5505450" y="4400550"/>
          <p14:tracePt t="234817" x="5397500" y="5175250"/>
          <p14:tracePt t="234817" x="5378450" y="5359400"/>
          <p14:tracePt t="234817" x="5353050" y="5518150"/>
          <p14:tracePt t="234817" x="5334000" y="5607050"/>
          <p14:tracePt t="234817" x="5251450" y="5975350"/>
          <p14:tracePt t="234817" x="8604250" y="876300"/>
          <p14:tracePt t="234817" x="8604250" y="857250"/>
          <p14:tracePt t="234817" x="8597900" y="819150"/>
          <p14:tracePt t="234817" x="8578850" y="768350"/>
          <p14:tracePt t="234817" x="8553450" y="673100"/>
          <p14:tracePt t="234817" x="8509000" y="577850"/>
          <p14:tracePt t="234817" x="8464550" y="476250"/>
          <p14:tracePt t="234817" x="8426450" y="381000"/>
          <p14:tracePt t="234817" x="8401050" y="323850"/>
          <p14:tracePt t="234817" x="8369300" y="241300"/>
          <p14:tracePt t="234817" x="8337550" y="152400"/>
          <p14:tracePt t="234817" x="8337550" y="127000"/>
          <p14:tracePt t="234817" x="8324850" y="63500"/>
          <p14:tracePt t="234817" x="8324850" y="6350"/>
          <p14:tracePt t="234817" x="8318500" y="6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Google Shape;357;g256bf644971_8_469"/>
          <p:cNvGrpSpPr/>
          <p:nvPr/>
        </p:nvGrpSpPr>
        <p:grpSpPr>
          <a:xfrm>
            <a:off x="713604" y="1138148"/>
            <a:ext cx="457549" cy="373847"/>
            <a:chOff x="713604" y="1138148"/>
            <a:chExt cx="457549" cy="373847"/>
          </a:xfrm>
        </p:grpSpPr>
        <p:sp>
          <p:nvSpPr>
            <p:cNvPr id="358" name="Google Shape;358;g256bf644971_8_469"/>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59" name="Google Shape;359;g256bf644971_8_469"/>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0" name="Google Shape;360;g256bf644971_8_469"/>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1" name="Google Shape;361;g256bf644971_8_469"/>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2" name="Google Shape;362;g256bf644971_8_469"/>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3" name="Google Shape;363;g256bf644971_8_469"/>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64" name="Google Shape;364;g256bf644971_8_469"/>
          <p:cNvSpPr txBox="1"/>
          <p:nvPr/>
        </p:nvSpPr>
        <p:spPr>
          <a:xfrm>
            <a:off x="3218250" y="104875"/>
            <a:ext cx="5370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 Programming Approach</a:t>
            </a:r>
            <a:endParaRPr sz="1400" b="0" i="0" u="none" strike="noStrike" cap="none">
              <a:solidFill>
                <a:srgbClr val="000000"/>
              </a:solidFill>
              <a:latin typeface="Arial"/>
              <a:ea typeface="Arial"/>
              <a:cs typeface="Arial"/>
              <a:sym typeface="Arial"/>
            </a:endParaRPr>
          </a:p>
        </p:txBody>
      </p:sp>
      <p:grpSp>
        <p:nvGrpSpPr>
          <p:cNvPr id="365" name="Google Shape;365;g256bf644971_8_469"/>
          <p:cNvGrpSpPr/>
          <p:nvPr/>
        </p:nvGrpSpPr>
        <p:grpSpPr>
          <a:xfrm>
            <a:off x="3261067" y="953155"/>
            <a:ext cx="5264295" cy="27350"/>
            <a:chOff x="7252703" y="1665961"/>
            <a:chExt cx="4718379" cy="27336"/>
          </a:xfrm>
        </p:grpSpPr>
        <p:sp>
          <p:nvSpPr>
            <p:cNvPr id="366" name="Google Shape;366;g256bf644971_8_469"/>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7" name="Google Shape;367;g256bf644971_8_469"/>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8" name="Google Shape;368;g256bf644971_8_469"/>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69" name="Google Shape;369;g256bf644971_8_469"/>
          <p:cNvSpPr txBox="1"/>
          <p:nvPr/>
        </p:nvSpPr>
        <p:spPr>
          <a:xfrm>
            <a:off x="7251950" y="1074100"/>
            <a:ext cx="4809000" cy="5541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app.py</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Programming approach: Python programming</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Flask: Lightweight framework for building web interfaces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 Werkzeug: Ensures security in file handling and communication</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os: Handles operating system-dependent functionalities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shutil: Performs high-level file operations and management</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upload.html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upload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Allows users to select and upload files.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Includes JavaScript code for handling file selection and enabling/disabling the upload button.</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1"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view.html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viewing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Displays the list of files categorized as "safe" and "suspicious".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Utilizes Flask template syntax to dynamically populate the file list.</a:t>
            </a:r>
            <a:endParaRPr sz="1200" b="1" i="0" u="none" strike="noStrike" cap="none">
              <a:solidFill>
                <a:schemeClr val="lt1"/>
              </a:solidFill>
              <a:latin typeface="Lato"/>
              <a:ea typeface="Lato"/>
              <a:cs typeface="Lato"/>
              <a:sym typeface="Lato"/>
            </a:endParaRPr>
          </a:p>
        </p:txBody>
      </p:sp>
      <p:grpSp>
        <p:nvGrpSpPr>
          <p:cNvPr id="370" name="Google Shape;370;g256bf644971_8_469"/>
          <p:cNvGrpSpPr/>
          <p:nvPr/>
        </p:nvGrpSpPr>
        <p:grpSpPr>
          <a:xfrm>
            <a:off x="300480" y="1182263"/>
            <a:ext cx="3031670" cy="4777489"/>
            <a:chOff x="478225" y="321550"/>
            <a:chExt cx="4305126" cy="6396424"/>
          </a:xfrm>
        </p:grpSpPr>
        <p:pic>
          <p:nvPicPr>
            <p:cNvPr id="371" name="Google Shape;371;g256bf644971_8_469"/>
            <p:cNvPicPr preferRelativeResize="0"/>
            <p:nvPr/>
          </p:nvPicPr>
          <p:blipFill rotWithShape="1">
            <a:blip r:embed="rId5">
              <a:alphaModFix/>
            </a:blip>
            <a:srcRect/>
            <a:stretch/>
          </p:blipFill>
          <p:spPr>
            <a:xfrm>
              <a:off x="478225" y="321550"/>
              <a:ext cx="4305126" cy="1608118"/>
            </a:xfrm>
            <a:prstGeom prst="rect">
              <a:avLst/>
            </a:prstGeom>
            <a:noFill/>
            <a:ln>
              <a:noFill/>
            </a:ln>
          </p:spPr>
        </p:pic>
        <p:pic>
          <p:nvPicPr>
            <p:cNvPr id="372" name="Google Shape;372;g256bf644971_8_469"/>
            <p:cNvPicPr preferRelativeResize="0"/>
            <p:nvPr/>
          </p:nvPicPr>
          <p:blipFill rotWithShape="1">
            <a:blip r:embed="rId6">
              <a:alphaModFix/>
            </a:blip>
            <a:srcRect/>
            <a:stretch/>
          </p:blipFill>
          <p:spPr>
            <a:xfrm>
              <a:off x="478225" y="1929675"/>
              <a:ext cx="4305125" cy="4788299"/>
            </a:xfrm>
            <a:prstGeom prst="rect">
              <a:avLst/>
            </a:prstGeom>
            <a:noFill/>
            <a:ln>
              <a:noFill/>
            </a:ln>
          </p:spPr>
        </p:pic>
      </p:grpSp>
      <p:pic>
        <p:nvPicPr>
          <p:cNvPr id="373" name="Google Shape;373;g256bf644971_8_469"/>
          <p:cNvPicPr preferRelativeResize="0"/>
          <p:nvPr/>
        </p:nvPicPr>
        <p:blipFill rotWithShape="1">
          <a:blip r:embed="rId7">
            <a:alphaModFix/>
          </a:blip>
          <a:srcRect/>
          <a:stretch/>
        </p:blipFill>
        <p:spPr>
          <a:xfrm>
            <a:off x="3626925" y="1182275"/>
            <a:ext cx="3459651" cy="2630201"/>
          </a:xfrm>
          <a:prstGeom prst="rect">
            <a:avLst/>
          </a:prstGeom>
          <a:noFill/>
          <a:ln>
            <a:noFill/>
          </a:ln>
        </p:spPr>
      </p:pic>
      <p:pic>
        <p:nvPicPr>
          <p:cNvPr id="374" name="Google Shape;374;g256bf644971_8_469"/>
          <p:cNvPicPr preferRelativeResize="0"/>
          <p:nvPr/>
        </p:nvPicPr>
        <p:blipFill rotWithShape="1">
          <a:blip r:embed="rId8">
            <a:alphaModFix/>
          </a:blip>
          <a:srcRect/>
          <a:stretch/>
        </p:blipFill>
        <p:spPr>
          <a:xfrm>
            <a:off x="3626934" y="4193575"/>
            <a:ext cx="2431748" cy="2201976"/>
          </a:xfrm>
          <a:prstGeom prst="rect">
            <a:avLst/>
          </a:prstGeom>
          <a:noFill/>
          <a:ln>
            <a:noFill/>
          </a:ln>
        </p:spPr>
      </p:pic>
      <p:sp>
        <p:nvSpPr>
          <p:cNvPr id="375" name="Google Shape;375;g256bf644971_8_469"/>
          <p:cNvSpPr txBox="1"/>
          <p:nvPr/>
        </p:nvSpPr>
        <p:spPr>
          <a:xfrm>
            <a:off x="650075" y="600130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app.py</a:t>
            </a:r>
            <a:endParaRPr sz="900" b="1" i="0" u="none" strike="noStrike" cap="none">
              <a:solidFill>
                <a:schemeClr val="accent1"/>
              </a:solidFill>
              <a:latin typeface="Arial"/>
              <a:ea typeface="Arial"/>
              <a:cs typeface="Arial"/>
              <a:sym typeface="Arial"/>
            </a:endParaRPr>
          </a:p>
        </p:txBody>
      </p:sp>
      <p:sp>
        <p:nvSpPr>
          <p:cNvPr id="376" name="Google Shape;376;g256bf644971_8_469"/>
          <p:cNvSpPr txBox="1"/>
          <p:nvPr/>
        </p:nvSpPr>
        <p:spPr>
          <a:xfrm>
            <a:off x="4328650" y="37774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upload.html</a:t>
            </a:r>
            <a:endParaRPr sz="900" b="1" i="0" u="none" strike="noStrike" cap="none">
              <a:solidFill>
                <a:schemeClr val="accent1"/>
              </a:solidFill>
              <a:latin typeface="Arial"/>
              <a:ea typeface="Arial"/>
              <a:cs typeface="Arial"/>
              <a:sym typeface="Arial"/>
            </a:endParaRPr>
          </a:p>
        </p:txBody>
      </p:sp>
      <p:sp>
        <p:nvSpPr>
          <p:cNvPr id="377" name="Google Shape;377;g256bf644971_8_469"/>
          <p:cNvSpPr txBox="1"/>
          <p:nvPr/>
        </p:nvSpPr>
        <p:spPr>
          <a:xfrm>
            <a:off x="3843200" y="63955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view.html</a:t>
            </a:r>
            <a:endParaRPr sz="900" b="1" i="0" u="none" strike="noStrike" cap="none">
              <a:solidFill>
                <a:schemeClr val="accent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A5F43A1D-276A-CA20-F494-F37B121442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877"/>
    </mc:Choice>
    <mc:Fallback>
      <p:transition spd="slow" advTm="193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2104" x="10547350" y="63500"/>
          <p14:tracePt t="12118" x="10534650" y="120650"/>
          <p14:tracePt t="12126" x="10477500" y="241300"/>
          <p14:tracePt t="12134" x="10382250" y="406400"/>
          <p14:tracePt t="12146" x="10267950" y="596900"/>
          <p14:tracePt t="12157" x="10071100" y="914400"/>
          <p14:tracePt t="12167" x="9994900" y="1028700"/>
          <p14:tracePt t="12179" x="9740900" y="1416050"/>
          <p14:tracePt t="12189" x="9563100" y="1720850"/>
          <p14:tracePt t="12200" x="9499600" y="1866900"/>
          <p14:tracePt t="12212" x="9366250" y="2133600"/>
          <p14:tracePt t="12223" x="9220200" y="2432050"/>
          <p14:tracePt t="12234" x="9099550" y="2686050"/>
          <p14:tracePt t="12245" x="8997950" y="2946400"/>
          <p14:tracePt t="12256" x="8902700" y="3181350"/>
          <p14:tracePt t="12267" x="8870950" y="3282950"/>
          <p14:tracePt t="12279" x="8788400" y="3448050"/>
          <p14:tracePt t="12290" x="8724900" y="3587750"/>
          <p14:tracePt t="12301" x="8667750" y="3689350"/>
          <p14:tracePt t="12313" x="8655050" y="3721100"/>
          <p14:tracePt t="12323" x="8578850" y="3841750"/>
          <p14:tracePt t="12334" x="8534400" y="3867150"/>
          <p14:tracePt t="12346" x="8502650" y="3886200"/>
          <p14:tracePt t="12357" x="8426450" y="3898900"/>
          <p14:tracePt t="12368" x="8337550" y="3898900"/>
          <p14:tracePt t="12379" x="8235950" y="3886200"/>
          <p14:tracePt t="12390" x="7994650" y="3797300"/>
          <p14:tracePt t="12401" x="7785100" y="3733800"/>
          <p14:tracePt t="12412" x="7512050" y="3644900"/>
          <p14:tracePt t="12424" x="7169150" y="3568700"/>
          <p14:tracePt t="12435" x="6737350" y="3479800"/>
          <p14:tracePt t="12446" x="6261100" y="3390900"/>
          <p14:tracePt t="12457" x="5689600" y="3321050"/>
          <p14:tracePt t="12468" x="5181600" y="3282950"/>
          <p14:tracePt t="12480" x="4978400" y="3257550"/>
          <p14:tracePt t="12491" x="4616450" y="3213100"/>
          <p14:tracePt t="12502" x="4508500" y="3200400"/>
          <p14:tracePt t="12513" x="4438650" y="3194050"/>
          <p14:tracePt t="12524" x="4298950" y="3168650"/>
          <p14:tracePt t="12535" x="4210050" y="3149600"/>
          <p14:tracePt t="12546" x="4095750" y="3092450"/>
          <p14:tracePt t="12558" x="4083050" y="3060700"/>
          <p14:tracePt t="12569" x="4083050" y="2990850"/>
          <p14:tracePt t="12580" x="4083050" y="2901950"/>
          <p14:tracePt t="12591" x="4171950" y="2794000"/>
          <p14:tracePt t="12602" x="4273550" y="2692400"/>
          <p14:tracePt t="12613" x="4527550" y="2432050"/>
          <p14:tracePt t="12624" x="4768850" y="2266950"/>
          <p14:tracePt t="12636" x="5048250" y="2095500"/>
          <p14:tracePt t="12647" x="5391150" y="1924050"/>
          <p14:tracePt t="12658" x="5797550" y="1714500"/>
          <p14:tracePt t="12669" x="6216650" y="1600200"/>
          <p14:tracePt t="12680" x="6680200" y="1479550"/>
          <p14:tracePt t="12691" x="7169150" y="1377950"/>
          <p14:tracePt t="12703" x="7607300" y="1314450"/>
          <p14:tracePt t="12714" x="8064500" y="1301750"/>
          <p14:tracePt t="12725" x="8229600" y="1301750"/>
          <p14:tracePt t="12736" x="8572500" y="1301750"/>
          <p14:tracePt t="12747" x="8845550" y="1327150"/>
          <p14:tracePt t="12758" x="9042400" y="1403350"/>
          <p14:tracePt t="12770" x="9188450" y="1466850"/>
          <p14:tracePt t="12781" x="9245600" y="1504950"/>
          <p14:tracePt t="12792" x="9334500" y="1587500"/>
          <p14:tracePt t="12803" x="9353550" y="1625600"/>
          <p14:tracePt t="12814" x="9398000" y="1689100"/>
          <p14:tracePt t="12825" x="9429750" y="1733550"/>
          <p14:tracePt t="12837" x="9429750" y="1758950"/>
          <p14:tracePt t="12848" x="9442450" y="1790700"/>
          <p14:tracePt t="12881" x="9417050" y="1790700"/>
          <p14:tracePt t="12892" x="9398000" y="1790700"/>
          <p14:tracePt t="12903" x="9334500" y="1790700"/>
          <p14:tracePt t="12915" x="9232900" y="1790700"/>
          <p14:tracePt t="12926" x="9131300" y="1790700"/>
          <p14:tracePt t="12937" x="8997950" y="1790700"/>
          <p14:tracePt t="12948" x="8858250" y="1790700"/>
          <p14:tracePt t="12959" x="8655050" y="1790700"/>
          <p14:tracePt t="12970" x="8445500" y="1797050"/>
          <p14:tracePt t="12982" x="8261350" y="1822450"/>
          <p14:tracePt t="12993" x="8051800" y="1854200"/>
          <p14:tracePt t="13004" x="7842250" y="1854200"/>
          <p14:tracePt t="13015" x="7753350" y="1866900"/>
          <p14:tracePt t="13026" x="7600950" y="1879600"/>
          <p14:tracePt t="13037" x="7454900" y="1885950"/>
          <p14:tracePt t="13049" x="7366000" y="1885950"/>
          <p14:tracePt t="13060" x="7346950" y="1885950"/>
          <p14:tracePt t="13071" x="7289800" y="1885950"/>
          <p14:tracePt t="13082" x="7232650" y="1885950"/>
          <p14:tracePt t="13093" x="7213600" y="1854200"/>
          <p14:tracePt t="13104" x="7213600" y="1835150"/>
          <p14:tracePt t="13115" x="7213600" y="1797050"/>
          <p14:tracePt t="13128" x="7213600" y="1778000"/>
          <p14:tracePt t="13138" x="7213600" y="1720850"/>
          <p14:tracePt t="13149" x="7219950" y="1701800"/>
          <p14:tracePt t="13160" x="7232650" y="1676400"/>
          <p14:tracePt t="13171" x="7245350" y="1644650"/>
          <p14:tracePt t="13182" x="7258050" y="1625600"/>
          <p14:tracePt t="13195" x="7258050" y="1612900"/>
          <p14:tracePt t="13205" x="7258050" y="1600200"/>
          <p14:tracePt t="13216" x="7264400" y="1600200"/>
          <p14:tracePt t="13272" x="7258050" y="1600200"/>
          <p14:tracePt t="13283" x="7175500" y="1600200"/>
          <p14:tracePt t="13298" x="7023100" y="1600200"/>
          <p14:tracePt t="13305" x="6781800" y="1600200"/>
          <p14:tracePt t="13316" x="6426200" y="1625600"/>
          <p14:tracePt t="13331" x="5664200" y="1765300"/>
          <p14:tracePt t="13339" x="5353050" y="1797050"/>
          <p14:tracePt t="13350" x="4273550" y="1987550"/>
          <p14:tracePt t="13365" x="3956050" y="2000250"/>
          <p14:tracePt t="13372" x="3409950" y="2089150"/>
          <p14:tracePt t="13383" x="3181350" y="2133600"/>
          <p14:tracePt t="13398" x="2813050" y="2139950"/>
          <p14:tracePt t="13406" x="2705100" y="2165350"/>
          <p14:tracePt t="13417" x="2438400" y="2184400"/>
          <p14:tracePt t="13431" x="2254250" y="2222500"/>
          <p14:tracePt t="13439" x="2108200" y="2222500"/>
          <p14:tracePt t="13450" x="2089150" y="2222500"/>
          <p14:tracePt t="13465" x="2000250" y="2228850"/>
          <p14:tracePt t="13473" x="1879600" y="2228850"/>
          <p14:tracePt t="13484" x="1841500" y="2228850"/>
          <p14:tracePt t="13498" x="1797050" y="2228850"/>
          <p14:tracePt t="13506" x="1765300" y="2228850"/>
          <p14:tracePt t="13517" x="1701800" y="2228850"/>
          <p14:tracePt t="13531" x="1670050" y="2228850"/>
          <p14:tracePt t="13539" x="1612900" y="2228850"/>
          <p14:tracePt t="13551" x="1568450" y="2228850"/>
          <p14:tracePt t="13565" x="1536700" y="2228850"/>
          <p14:tracePt t="13573" x="1504950" y="2228850"/>
          <p14:tracePt t="13584" x="1460500" y="2228850"/>
          <p14:tracePt t="13598" x="1435100" y="2228850"/>
          <p14:tracePt t="13606" x="1416050" y="2228850"/>
          <p14:tracePt t="13618" x="1390650" y="2228850"/>
          <p14:tracePt t="13631" x="1377950" y="2228850"/>
          <p14:tracePt t="13640" x="1358900" y="2228850"/>
          <p14:tracePt t="13662" x="1346200" y="2228850"/>
          <p14:tracePt t="17300" x="1346200" y="2241550"/>
          <p14:tracePt t="17315" x="1346200" y="2254250"/>
          <p14:tracePt t="17322" x="1346200" y="2266950"/>
          <p14:tracePt t="17847" x="1346200" y="2273300"/>
          <p14:tracePt t="17858" x="1346200" y="2343150"/>
          <p14:tracePt t="17869" x="1333500" y="2393950"/>
          <p14:tracePt t="17882" x="1301750" y="2495550"/>
          <p14:tracePt t="17891" x="1282700" y="2540000"/>
          <p14:tracePt t="17903" x="1250950" y="2603500"/>
          <p14:tracePt t="17915" x="1193800" y="2692400"/>
          <p14:tracePt t="17925" x="1104900" y="2825750"/>
          <p14:tracePt t="17936" x="1079500" y="2857500"/>
          <p14:tracePt t="17948" x="971550" y="2990850"/>
          <p14:tracePt t="17958" x="869950" y="3092450"/>
          <p14:tracePt t="17970" x="781050" y="3168650"/>
          <p14:tracePt t="17982" x="704850" y="3200400"/>
          <p14:tracePt t="17992" x="641350" y="3225800"/>
          <p14:tracePt t="18003" x="596900" y="3238500"/>
          <p14:tracePt t="18015" x="565150" y="3238500"/>
          <p14:tracePt t="18025" x="527050" y="3181350"/>
          <p14:tracePt t="18037" x="527050" y="3111500"/>
          <p14:tracePt t="18048" x="527050" y="3028950"/>
          <p14:tracePt t="18059" x="565150" y="2927350"/>
          <p14:tracePt t="18070" x="641350" y="2806700"/>
          <p14:tracePt t="18082" x="673100" y="2762250"/>
          <p14:tracePt t="18092" x="850900" y="2603500"/>
          <p14:tracePt t="18103" x="958850" y="2559050"/>
          <p14:tracePt t="18115" x="1060450" y="2540000"/>
          <p14:tracePt t="18126" x="1168400" y="2540000"/>
          <p14:tracePt t="18137" x="1193800" y="2552700"/>
          <p14:tracePt t="18148" x="1238250" y="2584450"/>
          <p14:tracePt t="18159" x="1270000" y="2641600"/>
          <p14:tracePt t="18170" x="1289050" y="2730500"/>
          <p14:tracePt t="18182" x="1289050" y="2794000"/>
          <p14:tracePt t="18193" x="1289050" y="2882900"/>
          <p14:tracePt t="18204" x="1289050" y="2959100"/>
          <p14:tracePt t="18215" x="1282700" y="2984500"/>
          <p14:tracePt t="18226" x="1250950" y="3035300"/>
          <p14:tracePt t="18237" x="1225550" y="3067050"/>
          <p14:tracePt t="18249" x="1206500" y="3079750"/>
          <p14:tracePt t="18260" x="1181100" y="3092450"/>
          <p14:tracePt t="18271" x="1168400" y="3092450"/>
          <p14:tracePt t="18282" x="1162050" y="3092450"/>
          <p14:tracePt t="18293" x="1149350" y="3079750"/>
          <p14:tracePt t="18304" x="1149350" y="3067050"/>
          <p14:tracePt t="18315" x="1136650" y="3060700"/>
          <p14:tracePt t="18338" x="1136650" y="3048000"/>
          <p14:tracePt t="21135" x="1136650" y="3060700"/>
          <p14:tracePt t="21514" x="1136650" y="3067050"/>
          <p14:tracePt t="21525" x="1136650" y="3079750"/>
          <p14:tracePt t="21536" x="1136650" y="3105150"/>
          <p14:tracePt t="21548" x="1136650" y="3111500"/>
          <p14:tracePt t="21559" x="1136650" y="3149600"/>
          <p14:tracePt t="21570" x="1123950" y="3168650"/>
          <p14:tracePt t="21582" x="1123950" y="3200400"/>
          <p14:tracePt t="21592" x="1117600" y="3213100"/>
          <p14:tracePt t="21603" x="1104900" y="3270250"/>
          <p14:tracePt t="21615" x="1104900" y="3282950"/>
          <p14:tracePt t="21626" x="1092200" y="3302000"/>
          <p14:tracePt t="21637" x="1079500" y="3314700"/>
          <p14:tracePt t="21648" x="1079500" y="3333750"/>
          <p14:tracePt t="21659" x="1073150" y="3346450"/>
          <p14:tracePt t="21670" x="1073150" y="3359150"/>
          <p14:tracePt t="21726" x="1060450" y="3359150"/>
          <p14:tracePt t="21737" x="1060450" y="3346450"/>
          <p14:tracePt t="21748" x="1060450" y="3321050"/>
          <p14:tracePt t="21760" x="1060450" y="3289300"/>
          <p14:tracePt t="21771" x="1060450" y="3270250"/>
          <p14:tracePt t="21782" x="1060450" y="3238500"/>
          <p14:tracePt t="21793" x="1060450" y="3194050"/>
          <p14:tracePt t="21804" x="1073150" y="3155950"/>
          <p14:tracePt t="21815" x="1136650" y="3067050"/>
          <p14:tracePt t="21827" x="1168400" y="3035300"/>
          <p14:tracePt t="21838" x="1212850" y="2990850"/>
          <p14:tracePt t="21849" x="1238250" y="2984500"/>
          <p14:tracePt t="21860" x="1289050" y="2959100"/>
          <p14:tracePt t="21871" x="1327150" y="2959100"/>
          <p14:tracePt t="21882" x="1377950" y="2959100"/>
          <p14:tracePt t="21894" x="1390650" y="2959100"/>
          <p14:tracePt t="21905" x="1416050" y="2971800"/>
          <p14:tracePt t="21916" x="1416050" y="2990850"/>
          <p14:tracePt t="21927" x="1416050" y="3035300"/>
          <p14:tracePt t="21938" x="1416050" y="3067050"/>
          <p14:tracePt t="21949" x="1416050" y="3111500"/>
          <p14:tracePt t="21962" x="1403350" y="3124200"/>
          <p14:tracePt t="21972" x="1377950" y="3155950"/>
          <p14:tracePt t="21983" x="1371600" y="3181350"/>
          <p14:tracePt t="21994" x="1346200" y="3200400"/>
          <p14:tracePt t="22005" x="1333500" y="3213100"/>
          <p14:tracePt t="22027" x="1327150" y="3213100"/>
          <p14:tracePt t="22429" x="1314450" y="3213100"/>
          <p14:tracePt t="22441" x="1301750" y="3225800"/>
          <p14:tracePt t="22451" x="1289050" y="3238500"/>
          <p14:tracePt t="22465" x="1282700" y="3244850"/>
          <p14:tracePt t="22474" x="1282700" y="3257550"/>
          <p14:tracePt t="22485" x="1270000" y="3257550"/>
          <p14:tracePt t="22499" x="1257300" y="3257550"/>
          <p14:tracePt t="22507" x="1257300" y="3270250"/>
          <p14:tracePt t="22530" x="1257300" y="3282950"/>
          <p14:tracePt t="22541" x="1250950" y="3282950"/>
          <p14:tracePt t="23032" x="1250950" y="3270250"/>
          <p14:tracePt t="27976" x="1257300" y="3257550"/>
          <p14:tracePt t="27987" x="1581150" y="3067050"/>
          <p14:tracePt t="27999" x="1924050" y="2927350"/>
          <p14:tracePt t="28009" x="2603500" y="2616200"/>
          <p14:tracePt t="28020" x="4286250" y="1924050"/>
          <p14:tracePt t="28032" x="5530850" y="1524000"/>
          <p14:tracePt t="28043" x="6108700" y="1371600"/>
          <p14:tracePt t="28054" x="7397750" y="1003300"/>
          <p14:tracePt t="28066" x="8489950" y="762000"/>
          <p14:tracePt t="28076" x="8890000" y="704850"/>
          <p14:tracePt t="28087" x="9188450" y="704850"/>
          <p14:tracePt t="28099" x="9385300" y="704850"/>
          <p14:tracePt t="28110" x="9804400" y="685800"/>
          <p14:tracePt t="28121" x="10102850" y="685800"/>
          <p14:tracePt t="28132" x="10312400" y="685800"/>
          <p14:tracePt t="28143" x="10445750" y="717550"/>
          <p14:tracePt t="28154" x="10534650" y="762000"/>
          <p14:tracePt t="28166" x="10648950" y="869950"/>
          <p14:tracePt t="28177" x="10655300" y="927100"/>
          <p14:tracePt t="28188" x="10680700" y="1016000"/>
          <p14:tracePt t="28199" x="10699750" y="1123950"/>
          <p14:tracePt t="28210" x="10712450" y="1225550"/>
          <p14:tracePt t="28221" x="10712450" y="1333500"/>
          <p14:tracePt t="28232" x="10712450" y="1422400"/>
          <p14:tracePt t="28244" x="10687050" y="1511300"/>
          <p14:tracePt t="28255" x="10636250" y="1612900"/>
          <p14:tracePt t="28266" x="10534650" y="1733550"/>
          <p14:tracePt t="28277" x="10445750" y="1797050"/>
          <p14:tracePt t="28288" x="10325100" y="1854200"/>
          <p14:tracePt t="28299" x="10179050" y="1911350"/>
          <p14:tracePt t="28310" x="10007600" y="1955800"/>
          <p14:tracePt t="28322" x="9804400" y="1987550"/>
          <p14:tracePt t="28333" x="9594850" y="2012950"/>
          <p14:tracePt t="28344" x="9353550" y="2032000"/>
          <p14:tracePt t="28355" x="9099550" y="2032000"/>
          <p14:tracePt t="28366" x="8991600" y="2032000"/>
          <p14:tracePt t="28377" x="8826500" y="2032000"/>
          <p14:tracePt t="28389" x="8680450" y="2032000"/>
          <p14:tracePt t="28400" x="8636000" y="2032000"/>
          <p14:tracePt t="28411" x="8547100" y="2032000"/>
          <p14:tracePt t="28422" x="8502650" y="2032000"/>
          <p14:tracePt t="28433" x="8458200" y="2032000"/>
          <p14:tracePt t="28444" x="8439150" y="2032000"/>
          <p14:tracePt t="28456" x="8426450" y="2032000"/>
          <p14:tracePt t="28478" x="8413750" y="2032000"/>
          <p14:tracePt t="28500" x="8413750" y="2044700"/>
          <p14:tracePt t="28511" x="8413750" y="2063750"/>
          <p14:tracePt t="28523" x="8401050" y="2133600"/>
          <p14:tracePt t="28534" x="8369300" y="2209800"/>
          <p14:tracePt t="28549" x="8362950" y="2254250"/>
          <p14:tracePt t="28556" x="8318500" y="2330450"/>
          <p14:tracePt t="28567" x="8293100" y="2349500"/>
          <p14:tracePt t="28582" x="8261350" y="2406650"/>
          <p14:tracePt t="28589" x="8229600" y="2432050"/>
          <p14:tracePt t="28601" x="8191500" y="2451100"/>
          <p14:tracePt t="28616" x="8185150" y="2463800"/>
          <p14:tracePt t="28623" x="8159750" y="2463800"/>
          <p14:tracePt t="28634" x="8140700" y="2463800"/>
          <p14:tracePt t="28656" x="8140700" y="2419350"/>
          <p14:tracePt t="28668" x="8140700" y="2387600"/>
          <p14:tracePt t="28682" x="8147050" y="2330450"/>
          <p14:tracePt t="28690" x="8235950" y="2241550"/>
          <p14:tracePt t="28701" x="8324850" y="2178050"/>
          <p14:tracePt t="28716" x="8382000" y="2165350"/>
          <p14:tracePt t="28723" x="8483600" y="2139950"/>
          <p14:tracePt t="28735" x="8578850" y="2133600"/>
          <p14:tracePt t="28749" x="8655050" y="2133600"/>
          <p14:tracePt t="28757" x="8737600" y="2133600"/>
          <p14:tracePt t="28768" x="8756650" y="2139950"/>
          <p14:tracePt t="28782" x="8801100" y="2178050"/>
          <p14:tracePt t="28790" x="8832850" y="2197100"/>
          <p14:tracePt t="28802" x="8845550" y="2228850"/>
          <p14:tracePt t="28816" x="8858250" y="2241550"/>
          <p14:tracePt t="28824" x="8870950" y="2266950"/>
          <p14:tracePt t="28835" x="8870950" y="2273300"/>
          <p14:tracePt t="28849" x="8870950" y="2286000"/>
          <p14:tracePt t="28868" x="8870950" y="2298700"/>
          <p14:tracePt t="28891" x="8858250" y="2305050"/>
          <p14:tracePt t="29014" x="8845550" y="2305050"/>
          <p14:tracePt t="29036" x="8845550" y="2298700"/>
          <p14:tracePt t="29058" x="8845550" y="2286000"/>
          <p14:tracePt t="29092" x="8832850" y="2286000"/>
          <p14:tracePt t="36139" x="8801100" y="2286000"/>
          <p14:tracePt t="36150" x="8756650" y="2286000"/>
          <p14:tracePt t="36161" x="8693150" y="2305050"/>
          <p14:tracePt t="36173" x="8528050" y="2330450"/>
          <p14:tracePt t="36184" x="8070850" y="2406650"/>
          <p14:tracePt t="36199" x="7600950" y="2482850"/>
          <p14:tracePt t="36206" x="6959600" y="2584450"/>
          <p14:tracePt t="36217" x="6242050" y="2660650"/>
          <p14:tracePt t="36228" x="5454650" y="2717800"/>
          <p14:tracePt t="36239" x="5137150" y="2730500"/>
          <p14:tracePt t="36251" x="4902200" y="2736850"/>
          <p14:tracePt t="36266" x="4425950" y="2762250"/>
          <p14:tracePt t="36273" x="4286250" y="2762250"/>
          <p14:tracePt t="36284" x="4197350" y="2762250"/>
          <p14:tracePt t="36299" x="3987800" y="2762250"/>
          <p14:tracePt t="36307" x="3873500" y="2762250"/>
          <p14:tracePt t="36318" x="3790950" y="2762250"/>
          <p14:tracePt t="36333" x="3752850" y="2762250"/>
          <p14:tracePt t="36340" x="3733800" y="2762250"/>
          <p14:tracePt t="36351" x="3721100" y="2749550"/>
          <p14:tracePt t="36366" x="3708400" y="2749550"/>
          <p14:tracePt t="36373" x="3702050" y="2749550"/>
          <p14:tracePt t="36398" x="3689350" y="2749550"/>
          <p14:tracePt t="36407" x="3663950" y="2736850"/>
          <p14:tracePt t="36418" x="3644900" y="2736850"/>
          <p14:tracePt t="36433" x="3613150" y="2736850"/>
          <p14:tracePt t="36440" x="3543300" y="2736850"/>
          <p14:tracePt t="36451" x="3498850" y="2736850"/>
          <p14:tracePt t="36466" x="3422650" y="2736850"/>
          <p14:tracePt t="36474" x="3346450" y="2736850"/>
          <p14:tracePt t="36485" x="3257550" y="2736850"/>
          <p14:tracePt t="36499" x="3092450" y="2762250"/>
          <p14:tracePt t="36508" x="2990850" y="2774950"/>
          <p14:tracePt t="36518" x="2857500" y="2794000"/>
          <p14:tracePt t="36533" x="2692400" y="2825750"/>
          <p14:tracePt t="36541" x="2540000" y="2857500"/>
          <p14:tracePt t="36552" x="2387600" y="2895600"/>
          <p14:tracePt t="36566" x="2184400" y="2940050"/>
          <p14:tracePt t="36574" x="2012950" y="2990850"/>
          <p14:tracePt t="36585" x="1930400" y="3016250"/>
          <p14:tracePt t="36600" x="1790700" y="3060700"/>
          <p14:tracePt t="36608" x="1676400" y="3079750"/>
          <p14:tracePt t="36619" x="1568450" y="3124200"/>
          <p14:tracePt t="36633" x="1536700" y="3136900"/>
          <p14:tracePt t="36641" x="1466850" y="3149600"/>
          <p14:tracePt t="36652" x="1422400" y="3155950"/>
          <p14:tracePt t="36666" x="1390650" y="3155950"/>
          <p14:tracePt t="36675" x="1371600" y="3168650"/>
          <p14:tracePt t="36686" x="1358900" y="3168650"/>
          <p14:tracePt t="36708" x="1346200" y="3168650"/>
          <p14:tracePt t="43303" x="1358900" y="3168650"/>
          <p14:tracePt t="43370" x="1371600" y="3168650"/>
          <p14:tracePt t="43415" x="1377950" y="3168650"/>
          <p14:tracePt t="43816" x="1390650" y="3168650"/>
          <p14:tracePt t="43850" x="1403350" y="3168650"/>
          <p14:tracePt t="43895" x="1416050" y="3168650"/>
          <p14:tracePt t="46584" x="1422400" y="3168650"/>
          <p14:tracePt t="46618" x="1435100" y="3168650"/>
          <p14:tracePt t="50289" x="1447800" y="3168650"/>
          <p14:tracePt t="50300" x="1466850" y="3168650"/>
          <p14:tracePt t="50311" x="1504950" y="3168650"/>
          <p14:tracePt t="50323" x="1524000" y="3168650"/>
          <p14:tracePt t="50334" x="1568450" y="3168650"/>
          <p14:tracePt t="50345" x="1612900" y="3168650"/>
          <p14:tracePt t="50356" x="1670050" y="3181350"/>
          <p14:tracePt t="50367" x="1714500" y="3194050"/>
          <p14:tracePt t="50378" x="1778000" y="3238500"/>
          <p14:tracePt t="50390" x="1809750" y="3257550"/>
          <p14:tracePt t="50401" x="1835150" y="3289300"/>
          <p14:tracePt t="50412" x="1854200" y="3333750"/>
          <p14:tracePt t="50423" x="1885950" y="3390900"/>
          <p14:tracePt t="50434" x="1885950" y="3448050"/>
          <p14:tracePt t="50445" x="1885950" y="3498850"/>
          <p14:tracePt t="50457" x="1885950" y="3543300"/>
          <p14:tracePt t="50468" x="1879600" y="3575050"/>
          <p14:tracePt t="50479" x="1854200" y="3600450"/>
          <p14:tracePt t="50490" x="1835150" y="3613150"/>
          <p14:tracePt t="50501" x="1809750" y="3619500"/>
          <p14:tracePt t="50512" x="1790700" y="3632200"/>
          <p14:tracePt t="50523" x="1765300" y="3632200"/>
          <p14:tracePt t="50535" x="1733550" y="3632200"/>
          <p14:tracePt t="50550" x="1714500" y="3632200"/>
          <p14:tracePt t="50557" x="1701800" y="3632200"/>
          <p14:tracePt t="50568" x="1657350" y="3613150"/>
          <p14:tracePt t="50583" x="1644650" y="3587750"/>
          <p14:tracePt t="50590" x="1631950" y="3556000"/>
          <p14:tracePt t="50602" x="1631950" y="3524250"/>
          <p14:tracePt t="50617" x="1631950" y="3498850"/>
          <p14:tracePt t="50624" x="1625600" y="3467100"/>
          <p14:tracePt t="50635" x="1625600" y="3448050"/>
          <p14:tracePt t="50650" x="1625600" y="3422650"/>
          <p14:tracePt t="50657" x="1625600" y="3409950"/>
          <p14:tracePt t="50669" x="1625600" y="3403600"/>
          <p14:tracePt t="50684" x="1625600" y="3390900"/>
          <p14:tracePt t="50691" x="1625600" y="3378200"/>
          <p14:tracePt t="50702" x="1631950" y="3378200"/>
          <p14:tracePt t="50736" x="1631950" y="3365500"/>
          <p14:tracePt t="50750" x="1644650" y="3365500"/>
          <p14:tracePt t="50814" x="1657350" y="3365500"/>
          <p14:tracePt t="50858" x="1657350" y="3359150"/>
          <p14:tracePt t="50914" x="1657350" y="3346450"/>
          <p14:tracePt t="50925" x="1657350" y="3333750"/>
          <p14:tracePt t="50936" x="1657350" y="3321050"/>
          <p14:tracePt t="50948" x="1657350" y="3302000"/>
          <p14:tracePt t="50959" x="1657350" y="3289300"/>
          <p14:tracePt t="50970" x="1657350" y="3257550"/>
          <p14:tracePt t="50992" x="1657350" y="3238500"/>
          <p14:tracePt t="51003" x="1657350" y="3225800"/>
          <p14:tracePt t="51015" x="1657350" y="3200400"/>
          <p14:tracePt t="51026" x="1657350" y="3194050"/>
          <p14:tracePt t="51037" x="1657350" y="3181350"/>
          <p14:tracePt t="51171" x="1657350" y="3168650"/>
          <p14:tracePt t="51182" x="1657350" y="3149600"/>
          <p14:tracePt t="51193" x="1657350" y="3124200"/>
          <p14:tracePt t="51204" x="1657350" y="3105150"/>
          <p14:tracePt t="51215" x="1670050" y="3060700"/>
          <p14:tracePt t="51227" x="1670050" y="3016250"/>
          <p14:tracePt t="51238" x="1676400" y="2971800"/>
          <p14:tracePt t="51249" x="1701800" y="2895600"/>
          <p14:tracePt t="51260" x="1701800" y="2806700"/>
          <p14:tracePt t="51271" x="1720850" y="2730500"/>
          <p14:tracePt t="51283" x="1746250" y="2647950"/>
          <p14:tracePt t="51294" x="1758950" y="2616200"/>
          <p14:tracePt t="51305" x="1765300" y="2571750"/>
          <p14:tracePt t="51316" x="1778000" y="2527300"/>
          <p14:tracePt t="51327" x="1790700" y="2495550"/>
          <p14:tracePt t="51338" x="1797050" y="2476500"/>
          <p14:tracePt t="51349" x="1797050" y="2463800"/>
          <p14:tracePt t="51360" x="1797050" y="2451100"/>
          <p14:tracePt t="51372" x="1809750" y="2451100"/>
          <p14:tracePt t="58915" x="1879600" y="2451100"/>
          <p14:tracePt t="58925" x="1987550" y="2451100"/>
          <p14:tracePt t="58937" x="2139950" y="2451100"/>
          <p14:tracePt t="58948" x="2540000" y="2393950"/>
          <p14:tracePt t="58959" x="3079750" y="2343150"/>
          <p14:tracePt t="58970" x="3752850" y="2330450"/>
          <p14:tracePt t="58982" x="4508500" y="2330450"/>
          <p14:tracePt t="58992" x="5257800" y="2330450"/>
          <p14:tracePt t="59004" x="5556250" y="2330450"/>
          <p14:tracePt t="59015" x="6337300" y="2330450"/>
          <p14:tracePt t="59026" x="7048500" y="2330450"/>
          <p14:tracePt t="59037" x="7683500" y="2330450"/>
          <p14:tracePt t="59048" x="8229600" y="2343150"/>
          <p14:tracePt t="59059" x="8439150" y="2374900"/>
          <p14:tracePt t="59070" x="8832850" y="2432050"/>
          <p14:tracePt t="59082" x="9156700" y="2482850"/>
          <p14:tracePt t="59094" x="9429750" y="2559050"/>
          <p14:tracePt t="59105" x="9639300" y="2647950"/>
          <p14:tracePt t="59115" x="9715500" y="2686050"/>
          <p14:tracePt t="59126" x="9874250" y="2781300"/>
          <p14:tracePt t="59137" x="9982200" y="2857500"/>
          <p14:tracePt t="59149" x="10071100" y="2946400"/>
          <p14:tracePt t="59160" x="10128250" y="3003550"/>
          <p14:tracePt t="59172" x="10191750" y="3092450"/>
          <p14:tracePt t="59182" x="10236200" y="3168650"/>
          <p14:tracePt t="59193" x="10261600" y="3225800"/>
          <p14:tracePt t="59204" x="10280650" y="3270250"/>
          <p14:tracePt t="59215" x="10293350" y="3302000"/>
          <p14:tracePt t="59227" x="10306050" y="3321050"/>
          <p14:tracePt t="59238" x="10312400" y="3346450"/>
          <p14:tracePt t="59249" x="10325100" y="3390900"/>
          <p14:tracePt t="59260" x="10325100" y="3403600"/>
          <p14:tracePt t="59271" x="10325100" y="3409950"/>
          <p14:tracePt t="59282" x="10325100" y="3435350"/>
          <p14:tracePt t="59294" x="10325100" y="3448050"/>
          <p14:tracePt t="59305" x="10325100" y="3467100"/>
          <p14:tracePt t="59316" x="10312400" y="3479800"/>
          <p14:tracePt t="59327" x="10306050" y="3479800"/>
          <p14:tracePt t="59338" x="10280650" y="3479800"/>
          <p14:tracePt t="59349" x="10248900" y="3498850"/>
          <p14:tracePt t="59361" x="10223500" y="3498850"/>
          <p14:tracePt t="59372" x="10217150" y="3524250"/>
          <p14:tracePt t="59383" x="10179050" y="3524250"/>
          <p14:tracePt t="59394" x="10140950" y="3543300"/>
          <p14:tracePt t="59405" x="10102850" y="3543300"/>
          <p14:tracePt t="59416" x="10058400" y="3556000"/>
          <p14:tracePt t="59427" x="10007600" y="3556000"/>
          <p14:tracePt t="59439" x="9950450" y="3568700"/>
          <p14:tracePt t="59450" x="9893300" y="3568700"/>
          <p14:tracePt t="59461" x="9861550" y="3575050"/>
          <p14:tracePt t="59472" x="9817100" y="3575050"/>
          <p14:tracePt t="59483" x="9772650" y="3575050"/>
          <p14:tracePt t="59494" x="9740900" y="3575050"/>
          <p14:tracePt t="59506" x="9715500" y="3575050"/>
          <p14:tracePt t="59517" x="9709150" y="3575050"/>
          <p14:tracePt t="59528" x="9696450" y="3575050"/>
          <p14:tracePt t="59539" x="9683750" y="3556000"/>
          <p14:tracePt t="59550" x="9683750" y="3543300"/>
          <p14:tracePt t="59561" x="9683750" y="3536950"/>
          <p14:tracePt t="59573" x="9683750" y="3511550"/>
          <p14:tracePt t="59584" x="9683750" y="3498850"/>
          <p14:tracePt t="59595" x="9683750" y="3479800"/>
          <p14:tracePt t="59606" x="9683750" y="3454400"/>
          <p14:tracePt t="59628" x="9683750" y="3435350"/>
          <p14:tracePt t="59640" x="9683750" y="3422650"/>
          <p14:tracePt t="59651" x="9683750" y="3378200"/>
          <p14:tracePt t="59662" x="9683750" y="3333750"/>
          <p14:tracePt t="59673" x="9683750" y="3314700"/>
          <p14:tracePt t="59684" x="9671050" y="3244850"/>
          <p14:tracePt t="59695" x="9620250" y="3155950"/>
          <p14:tracePt t="59706" x="9550400" y="3092450"/>
          <p14:tracePt t="59718" x="9442450" y="2971800"/>
          <p14:tracePt t="59729" x="9277350" y="2838450"/>
          <p14:tracePt t="59740" x="9086850" y="2692400"/>
          <p14:tracePt t="59751" x="8909050" y="2571750"/>
          <p14:tracePt t="59762" x="8832850" y="2552700"/>
          <p14:tracePt t="59773" x="8699500" y="2482850"/>
          <p14:tracePt t="59785" x="8655050" y="2463800"/>
          <p14:tracePt t="59796" x="8572500" y="2406650"/>
          <p14:tracePt t="59807" x="8528050" y="2393950"/>
          <p14:tracePt t="59818" x="8483600" y="2362200"/>
          <p14:tracePt t="59829" x="8458200" y="2349500"/>
          <p14:tracePt t="59840" x="8445500" y="2349500"/>
          <p14:tracePt t="59852" x="8439150" y="2349500"/>
          <p14:tracePt t="59885" x="8426450" y="2349500"/>
          <p14:tracePt t="59932" x="8413750" y="2349500"/>
          <p14:tracePt t="59941" x="8413750" y="2362200"/>
          <p14:tracePt t="59952" x="8401050" y="2374900"/>
          <p14:tracePt t="59967" x="8394700" y="2374900"/>
          <p14:tracePt t="59974" x="8394700" y="2387600"/>
          <p14:tracePt t="59985" x="8382000" y="2387600"/>
          <p14:tracePt t="60001" x="8382000" y="2393950"/>
          <p14:tracePt t="60008" x="8369300" y="2393950"/>
          <p14:tracePt t="60032" x="8362950" y="2393950"/>
          <p14:tracePt t="60052" x="8350250" y="2393950"/>
          <p14:tracePt t="60068" x="8337550" y="2393950"/>
          <p14:tracePt t="60075" x="8324850" y="2393950"/>
          <p14:tracePt t="60086" x="8318500" y="2393950"/>
          <p14:tracePt t="60101" x="8305800" y="2387600"/>
          <p14:tracePt t="60108" x="8293100" y="2387600"/>
          <p14:tracePt t="60119" x="8280400" y="2374900"/>
          <p14:tracePt t="60134" x="8274050" y="2374900"/>
          <p14:tracePt t="60175" x="8274050" y="2362200"/>
          <p14:tracePt t="60209" x="8280400" y="2349500"/>
          <p14:tracePt t="60220" x="8318500" y="2349500"/>
          <p14:tracePt t="60234" x="8382000" y="2349500"/>
          <p14:tracePt t="60242" x="8470900" y="2349500"/>
          <p14:tracePt t="60253" x="8591550" y="2349500"/>
          <p14:tracePt t="60267" x="8743950" y="2349500"/>
          <p14:tracePt t="60276" x="8832850" y="2349500"/>
          <p14:tracePt t="60287" x="8991600" y="2349500"/>
          <p14:tracePt t="60301" x="9036050" y="2349500"/>
          <p14:tracePt t="60309" x="9144000" y="2349500"/>
          <p14:tracePt t="60320" x="9232900" y="2349500"/>
          <p14:tracePt t="60334" x="9290050" y="2349500"/>
          <p14:tracePt t="60343" x="9334500" y="2349500"/>
          <p14:tracePt t="60354" x="9366250" y="2349500"/>
          <p14:tracePt t="60368" x="9385300" y="2349500"/>
          <p14:tracePt t="60376" x="9398000" y="2349500"/>
          <p14:tracePt t="60399" x="9410700" y="2349500"/>
          <p14:tracePt t="60432" x="9417050" y="2349500"/>
          <p14:tracePt t="61369" x="9429750" y="2349500"/>
          <p14:tracePt t="62887" x="9442450" y="2349500"/>
          <p14:tracePt t="62899" x="9455150" y="2349500"/>
          <p14:tracePt t="62909" x="9486900" y="2349500"/>
          <p14:tracePt t="62920" x="9531350" y="2349500"/>
          <p14:tracePt t="62932" x="9620250" y="2349500"/>
          <p14:tracePt t="62943" x="9696450" y="2349500"/>
          <p14:tracePt t="62954" x="9804400" y="2349500"/>
          <p14:tracePt t="62965" x="9874250" y="2349500"/>
          <p14:tracePt t="62976" x="9982200" y="2349500"/>
          <p14:tracePt t="62987" x="10096500" y="2349500"/>
          <p14:tracePt t="62999" x="10115550" y="2349500"/>
          <p14:tracePt t="63010" x="10179050" y="2349500"/>
          <p14:tracePt t="63021" x="10223500" y="2349500"/>
          <p14:tracePt t="63032" x="10261600" y="2349500"/>
          <p14:tracePt t="63043" x="10267950" y="2349500"/>
          <p14:tracePt t="63066" x="10280650" y="2374900"/>
          <p14:tracePt t="63077" x="10280650" y="2387600"/>
          <p14:tracePt t="63088" x="10267950" y="2393950"/>
          <p14:tracePt t="63099" x="10236200" y="2406650"/>
          <p14:tracePt t="63110" x="10191750" y="2432050"/>
          <p14:tracePt t="63121" x="10140950" y="2438400"/>
          <p14:tracePt t="63133" x="10083800" y="2463800"/>
          <p14:tracePt t="63144" x="10007600" y="2482850"/>
          <p14:tracePt t="63155" x="9937750" y="2482850"/>
          <p14:tracePt t="63166" x="9874250" y="2482850"/>
          <p14:tracePt t="63177" x="9804400" y="2482850"/>
          <p14:tracePt t="63188" x="9740900" y="2482850"/>
          <p14:tracePt t="63199" x="9683750" y="2482850"/>
          <p14:tracePt t="63211" x="9652000" y="2482850"/>
          <p14:tracePt t="63222" x="9607550" y="2482850"/>
          <p14:tracePt t="63233" x="9575800" y="2482850"/>
          <p14:tracePt t="63244" x="9544050" y="2482850"/>
          <p14:tracePt t="63255" x="9518650" y="2476500"/>
          <p14:tracePt t="63266" x="9499600" y="2463800"/>
          <p14:tracePt t="63278" x="9461500" y="2419350"/>
          <p14:tracePt t="63289" x="9461500" y="2393950"/>
          <p14:tracePt t="63300" x="9455150" y="2374900"/>
          <p14:tracePt t="63311" x="9455150" y="2343150"/>
          <p14:tracePt t="63322" x="9455150" y="2305050"/>
          <p14:tracePt t="63333" x="9461500" y="2286000"/>
          <p14:tracePt t="63345" x="9518650" y="2241550"/>
          <p14:tracePt t="63356" x="9550400" y="2241550"/>
          <p14:tracePt t="63367" x="9607550" y="2228850"/>
          <p14:tracePt t="63378" x="9683750" y="2222500"/>
          <p14:tracePt t="63389" x="9753600" y="2222500"/>
          <p14:tracePt t="63400" x="9798050" y="2222500"/>
          <p14:tracePt t="63412" x="9848850" y="2241550"/>
          <p14:tracePt t="63423" x="9874250" y="2273300"/>
          <p14:tracePt t="63434" x="9874250" y="2298700"/>
          <p14:tracePt t="63445" x="9874250" y="2387600"/>
          <p14:tracePt t="63456" x="9861550" y="2432050"/>
          <p14:tracePt t="63467" x="9785350" y="2476500"/>
          <p14:tracePt t="63478" x="9575800" y="2584450"/>
          <p14:tracePt t="63490" x="9461500" y="2603500"/>
          <p14:tracePt t="63501" x="9251950" y="2647950"/>
          <p14:tracePt t="63512" x="9042400" y="2686050"/>
          <p14:tracePt t="63523" x="8947150" y="2686050"/>
          <p14:tracePt t="63534" x="8788400" y="2686050"/>
          <p14:tracePt t="63545" x="8743950" y="2686050"/>
          <p14:tracePt t="63557" x="8655050" y="2686050"/>
          <p14:tracePt t="63568" x="8604250" y="2686050"/>
          <p14:tracePt t="63579" x="8547100" y="2673350"/>
          <p14:tracePt t="63590" x="8489950" y="2628900"/>
          <p14:tracePt t="63601" x="8483600" y="2603500"/>
          <p14:tracePt t="63612" x="8483600" y="2559050"/>
          <p14:tracePt t="63624" x="8483600" y="2527300"/>
          <p14:tracePt t="63635" x="8483600" y="2482850"/>
          <p14:tracePt t="63646" x="8483600" y="2463800"/>
          <p14:tracePt t="63657" x="8483600" y="2432050"/>
          <p14:tracePt t="63668" x="8489950" y="2406650"/>
          <p14:tracePt t="63679" x="8489950" y="2387600"/>
          <p14:tracePt t="63691" x="8502650" y="2362200"/>
          <p14:tracePt t="63702" x="8534400" y="2362200"/>
          <p14:tracePt t="63713" x="8578850" y="2362200"/>
          <p14:tracePt t="63724" x="8616950" y="2362200"/>
          <p14:tracePt t="63735" x="8655050" y="2362200"/>
          <p14:tracePt t="63746" x="8699500" y="2362200"/>
          <p14:tracePt t="63758" x="8712200" y="2349500"/>
          <p14:tracePt t="63769" x="8743950" y="2349500"/>
          <p14:tracePt t="63784" x="8769350" y="2374900"/>
          <p14:tracePt t="63791" x="8788400" y="2387600"/>
          <p14:tracePt t="63802" x="8801100" y="2393950"/>
          <p14:tracePt t="63813" x="8813800" y="2393950"/>
          <p14:tracePt t="63824" x="8813800" y="2406650"/>
          <p14:tracePt t="63836" x="8813800" y="2419350"/>
          <p14:tracePt t="63851" x="8826500" y="2419350"/>
          <p14:tracePt t="63992" x="8832850" y="2419350"/>
          <p14:tracePt t="72184" x="8845550" y="2419350"/>
          <p14:tracePt t="72206" x="8858250" y="2419350"/>
          <p14:tracePt t="72228" x="8870950" y="2419350"/>
          <p14:tracePt t="72250" x="8877300" y="2419350"/>
          <p14:tracePt t="72284" x="8890000" y="2419350"/>
          <p14:tracePt t="72306" x="8902700" y="2419350"/>
          <p14:tracePt t="72351" x="8909050" y="2419350"/>
          <p14:tracePt t="72407" x="8909050" y="2432050"/>
          <p14:tracePt t="72418" x="8921750" y="2438400"/>
          <p14:tracePt t="72429" x="8921750" y="2451100"/>
          <p14:tracePt t="72440" x="8921750" y="2463800"/>
          <p14:tracePt t="72474" x="8921750" y="2476500"/>
          <p14:tracePt t="72486" x="8921750" y="2482850"/>
          <p14:tracePt t="72496" x="8921750" y="2495550"/>
          <p14:tracePt t="72518" x="8921750" y="2508250"/>
          <p14:tracePt t="72529" x="8909050" y="2520950"/>
          <p14:tracePt t="72541" x="8909050" y="2527300"/>
          <p14:tracePt t="72553" x="8902700" y="2540000"/>
          <p14:tracePt t="72563" x="8890000" y="2540000"/>
          <p14:tracePt t="72574" x="8877300" y="2552700"/>
          <p14:tracePt t="72586" x="8877300" y="2559050"/>
          <p14:tracePt t="72596" x="8858250" y="2559050"/>
          <p14:tracePt t="72608" x="8845550" y="2571750"/>
          <p14:tracePt t="72620" x="8832850" y="2571750"/>
          <p14:tracePt t="72630" x="8826500" y="2584450"/>
          <p14:tracePt t="72641" x="8801100" y="2584450"/>
          <p14:tracePt t="72652" x="8788400" y="2584450"/>
          <p14:tracePt t="72663" x="8782050" y="2597150"/>
          <p14:tracePt t="72675" x="8756650" y="2603500"/>
          <p14:tracePt t="72686" x="8743950" y="2603500"/>
          <p14:tracePt t="72698" x="8737600" y="2616200"/>
          <p14:tracePt t="72708" x="8724900" y="2616200"/>
          <p14:tracePt t="72730" x="8712200" y="2628900"/>
          <p14:tracePt t="83991" x="8724900" y="2628900"/>
          <p14:tracePt t="84013" x="8737600" y="2628900"/>
          <p14:tracePt t="84024" x="8756650" y="2628900"/>
          <p14:tracePt t="84035" x="8801100" y="2628900"/>
          <p14:tracePt t="84047" x="8845550" y="2628900"/>
          <p14:tracePt t="84058" x="8902700" y="2628900"/>
          <p14:tracePt t="84069" x="8953500" y="2628900"/>
          <p14:tracePt t="84080" x="8991600" y="2628900"/>
          <p14:tracePt t="84092" x="9036050" y="2628900"/>
          <p14:tracePt t="84102" x="9067800" y="2628900"/>
          <p14:tracePt t="84114" x="9112250" y="2628900"/>
          <p14:tracePt t="84125" x="9144000" y="2628900"/>
          <p14:tracePt t="84136" x="9163050" y="2628900"/>
          <p14:tracePt t="84147" x="9188450" y="2641600"/>
          <p14:tracePt t="84158" x="9201150" y="2641600"/>
          <p14:tracePt t="84181" x="9207500" y="2641600"/>
          <p14:tracePt t="84192" x="9220200" y="2641600"/>
          <p14:tracePt t="84214" x="9232900" y="2641600"/>
          <p14:tracePt t="84259" x="9245600" y="2641600"/>
          <p14:tracePt t="84303" x="9251950" y="2641600"/>
          <p14:tracePt t="84349" x="9264650" y="2641600"/>
          <p14:tracePt t="84359" x="9277350" y="2641600"/>
          <p14:tracePt t="84382" x="9290050" y="2641600"/>
          <p14:tracePt t="84393" x="9296400" y="2641600"/>
          <p14:tracePt t="84416" x="9309100" y="2641600"/>
          <p14:tracePt t="84426" x="9321800" y="2641600"/>
          <p14:tracePt t="84460" x="9334500" y="2641600"/>
          <p14:tracePt t="85062" x="9340850" y="2641600"/>
          <p14:tracePt t="85073" x="9353550" y="2641600"/>
          <p14:tracePt t="85084" x="9366250" y="2641600"/>
          <p14:tracePt t="85096" x="9385300" y="2641600"/>
          <p14:tracePt t="85108" x="9417050" y="2641600"/>
          <p14:tracePt t="85118" x="9474200" y="2641600"/>
          <p14:tracePt t="85129" x="9531350" y="2641600"/>
          <p14:tracePt t="85141" x="9588500" y="2641600"/>
          <p14:tracePt t="85151" x="9652000" y="2641600"/>
          <p14:tracePt t="85163" x="9728200" y="2641600"/>
          <p14:tracePt t="85174" x="9804400" y="2641600"/>
          <p14:tracePt t="85185" x="9829800" y="2641600"/>
          <p14:tracePt t="85196" x="9886950" y="2641600"/>
          <p14:tracePt t="85208" x="9925050" y="2641600"/>
          <p14:tracePt t="85218" x="9969500" y="2641600"/>
          <p14:tracePt t="85230" x="9994900" y="2641600"/>
          <p14:tracePt t="85241" x="10039350" y="2641600"/>
          <p14:tracePt t="85252" x="10083800" y="2641600"/>
          <p14:tracePt t="85263" x="10102850" y="2641600"/>
          <p14:tracePt t="85274" x="10147300" y="2641600"/>
          <p14:tracePt t="85286" x="10179050" y="2641600"/>
          <p14:tracePt t="85297" x="10217150" y="2641600"/>
          <p14:tracePt t="85309" x="10236200" y="2641600"/>
          <p14:tracePt t="85320" x="10267950" y="2641600"/>
          <p14:tracePt t="85330" x="10306050" y="2641600"/>
          <p14:tracePt t="85342" x="10337800" y="2641600"/>
          <p14:tracePt t="85352" x="10369550" y="2641600"/>
          <p14:tracePt t="85364" x="10394950" y="2641600"/>
          <p14:tracePt t="85376" x="10414000" y="2641600"/>
          <p14:tracePt t="85387" x="10433050" y="2641600"/>
          <p14:tracePt t="85397" x="10445750" y="2641600"/>
          <p14:tracePt t="85408" x="10458450" y="2641600"/>
          <p14:tracePt t="85419" x="10471150" y="2641600"/>
          <p14:tracePt t="85443" x="10477500" y="2641600"/>
          <p14:tracePt t="85475" x="10490200" y="2641600"/>
          <p14:tracePt t="89225" x="10477500" y="2641600"/>
          <p14:tracePt t="89426" x="10471150" y="2641600"/>
          <p14:tracePt t="89928" x="10458450" y="2641600"/>
          <p14:tracePt t="91112" x="10458450" y="2660650"/>
          <p14:tracePt t="91122" x="10445750" y="2686050"/>
          <p14:tracePt t="91136" x="10445750" y="2730500"/>
          <p14:tracePt t="91145" x="10426700" y="2781300"/>
          <p14:tracePt t="91155" x="10414000" y="2838450"/>
          <p14:tracePt t="91169" x="10401300" y="2870200"/>
          <p14:tracePt t="91178" x="10401300" y="2882900"/>
          <p14:tracePt t="91189" x="10394950" y="2927350"/>
          <p14:tracePt t="91203" x="10382250" y="2959100"/>
          <p14:tracePt t="91211" x="10382250" y="2990850"/>
          <p14:tracePt t="91223" x="10369550" y="2990850"/>
          <p14:tracePt t="91236" x="10369550" y="3003550"/>
          <p14:tracePt t="97487" x="10382250" y="3003550"/>
          <p14:tracePt t="97506" x="10394950" y="2990850"/>
          <p14:tracePt t="97520" x="10401300" y="2984500"/>
          <p14:tracePt t="97527" x="10414000" y="2984500"/>
          <p14:tracePt t="97540" x="10426700" y="2984500"/>
          <p14:tracePt t="97553" x="10445750" y="2971800"/>
          <p14:tracePt t="97561" x="10471150" y="2971800"/>
          <p14:tracePt t="97573" x="10490200" y="2971800"/>
          <p14:tracePt t="97587" x="10515600" y="2971800"/>
          <p14:tracePt t="97594" x="10534650" y="2971800"/>
          <p14:tracePt t="97607" x="10560050" y="2971800"/>
          <p14:tracePt t="97620" x="10566400" y="2971800"/>
          <p14:tracePt t="97628" x="10579100" y="2971800"/>
          <p14:tracePt t="97640" x="10591800" y="2971800"/>
          <p14:tracePt t="97653" x="10604500" y="2971800"/>
          <p14:tracePt t="97685" x="10610850" y="2971800"/>
          <p14:tracePt t="103353" x="10566400" y="2971800"/>
          <p14:tracePt t="103365" x="10534650" y="2971800"/>
          <p14:tracePt t="103376" x="10515600" y="2971800"/>
          <p14:tracePt t="103387" x="10502900" y="2971800"/>
          <p14:tracePt t="103399" x="10490200" y="2971800"/>
          <p14:tracePt t="103443" x="10502900" y="2971800"/>
          <p14:tracePt t="103454" x="10560050" y="2971800"/>
          <p14:tracePt t="103465" x="10604500" y="2971800"/>
          <p14:tracePt t="103476" x="10668000" y="2971800"/>
          <p14:tracePt t="103488" x="10725150" y="2971800"/>
          <p14:tracePt t="103499" x="10788650" y="2971800"/>
          <p14:tracePt t="103510" x="10814050" y="2971800"/>
          <p14:tracePt t="103521" x="10902950" y="2984500"/>
          <p14:tracePt t="103532" x="10934700" y="2990850"/>
          <p14:tracePt t="103543" x="10941050" y="2990850"/>
          <p14:tracePt t="103555" x="10979150" y="3028950"/>
          <p14:tracePt t="103565" x="10998200" y="3048000"/>
          <p14:tracePt t="103577" x="10998200" y="3092450"/>
          <p14:tracePt t="103588" x="11010900" y="3136900"/>
          <p14:tracePt t="103598" x="11010900" y="3181350"/>
          <p14:tracePt t="103610" x="10979150" y="3282950"/>
          <p14:tracePt t="103622" x="10922000" y="3314700"/>
          <p14:tracePt t="103636" x="10845800" y="3390900"/>
          <p14:tracePt t="103643" x="10788650" y="3422650"/>
          <p14:tracePt t="103655" x="10687050" y="3479800"/>
          <p14:tracePt t="103665" x="10515600" y="3556000"/>
          <p14:tracePt t="103677" x="10369550" y="3587750"/>
          <p14:tracePt t="103689" x="10223500" y="3613150"/>
          <p14:tracePt t="103703" x="10039350" y="3619500"/>
          <p14:tracePt t="103711" x="9829800" y="3619500"/>
          <p14:tracePt t="103722" x="9429750" y="3619500"/>
          <p14:tracePt t="103733" x="9296400" y="3619500"/>
          <p14:tracePt t="103744" x="9042400" y="3619500"/>
          <p14:tracePt t="103755" x="8826500" y="3587750"/>
          <p14:tracePt t="103770" x="8743950" y="3575050"/>
          <p14:tracePt t="103778" x="8572500" y="3568700"/>
          <p14:tracePt t="103789" x="8515350" y="3556000"/>
          <p14:tracePt t="103803" x="8401050" y="3556000"/>
          <p14:tracePt t="103810" x="8337550" y="3556000"/>
          <p14:tracePt t="103822" x="8293100" y="3556000"/>
          <p14:tracePt t="103837" x="8274050" y="3556000"/>
          <p14:tracePt t="103845" x="8248650" y="3556000"/>
          <p14:tracePt t="103856" x="8235950" y="3556000"/>
          <p14:tracePt t="103870" x="8229600" y="3556000"/>
          <p14:tracePt t="103888" x="8204200" y="3556000"/>
          <p14:tracePt t="103904" x="8185150" y="3556000"/>
          <p14:tracePt t="103912" x="8147050" y="3556000"/>
          <p14:tracePt t="103923" x="8108950" y="3556000"/>
          <p14:tracePt t="103938" x="8051800" y="3568700"/>
          <p14:tracePt t="103945" x="7981950" y="3575050"/>
          <p14:tracePt t="103956" x="7918450" y="3587750"/>
          <p14:tracePt t="103970" x="7893050" y="3587750"/>
          <p14:tracePt t="103979" x="7854950" y="3600450"/>
          <p14:tracePt t="103990" x="7810500" y="3613150"/>
          <p14:tracePt t="104003" x="7772400" y="3613150"/>
          <p14:tracePt t="104012" x="7753350" y="3619500"/>
          <p14:tracePt t="104023" x="7727950" y="3632200"/>
          <p14:tracePt t="104037" x="7708900" y="3632200"/>
          <p14:tracePt t="104046" x="7696200" y="3644900"/>
          <p14:tracePt t="104057" x="7683500" y="3644900"/>
          <p14:tracePt t="104070" x="7683500" y="3657600"/>
          <p14:tracePt t="104089" x="7677150" y="3663950"/>
          <p14:tracePt t="104112" x="7677150" y="3676650"/>
          <p14:tracePt t="104124" x="7677150" y="3689350"/>
          <p14:tracePt t="104137" x="7677150" y="3702050"/>
          <p14:tracePt t="104156" x="7683500" y="3708400"/>
          <p14:tracePt t="104170" x="7696200" y="3708400"/>
          <p14:tracePt t="104180" x="7708900" y="3721100"/>
          <p14:tracePt t="104191" x="7721600" y="3721100"/>
          <p14:tracePt t="104204" x="7740650" y="3733800"/>
          <p14:tracePt t="104212" x="7772400" y="3733800"/>
          <p14:tracePt t="104224" x="7810500" y="3733800"/>
          <p14:tracePt t="104237" x="7854950" y="3733800"/>
          <p14:tracePt t="104246" x="7893050" y="3733800"/>
          <p14:tracePt t="104258" x="7937500" y="3733800"/>
          <p14:tracePt t="104270" x="7975600" y="3733800"/>
          <p14:tracePt t="104279" x="8039100" y="3746500"/>
          <p14:tracePt t="104291" x="8070850" y="3746500"/>
          <p14:tracePt t="104303" x="8096250" y="3765550"/>
          <p14:tracePt t="104313" x="8108950" y="3790950"/>
          <p14:tracePt t="104325" x="8108950" y="3822700"/>
          <p14:tracePt t="104337" x="8108950" y="3841750"/>
          <p14:tracePt t="104346" x="8083550" y="3873500"/>
          <p14:tracePt t="104358" x="8026400" y="3898900"/>
          <p14:tracePt t="104370" x="7975600" y="3911600"/>
          <p14:tracePt t="104380" x="7893050" y="3917950"/>
          <p14:tracePt t="104392" x="7829550" y="3917950"/>
          <p14:tracePt t="104404" x="7753350" y="3917950"/>
          <p14:tracePt t="104414" x="7708900" y="3911600"/>
          <p14:tracePt t="104425" x="7664450" y="3886200"/>
          <p14:tracePt t="104437" x="7620000" y="3854450"/>
          <p14:tracePt t="104446" x="7588250" y="3797300"/>
          <p14:tracePt t="104459" x="7575550" y="3746500"/>
          <p14:tracePt t="104470" x="7562850" y="3689350"/>
          <p14:tracePt t="104480" x="7562850" y="3619500"/>
          <p14:tracePt t="104492" x="7562850" y="3556000"/>
          <p14:tracePt t="104503" x="7562850" y="3536950"/>
          <p14:tracePt t="104514" x="7600950" y="3467100"/>
          <p14:tracePt t="104525" x="7620000" y="3435350"/>
          <p14:tracePt t="104537" x="7639050" y="3435350"/>
          <p14:tracePt t="104547" x="7683500" y="3409950"/>
          <p14:tracePt t="104559" x="7696200" y="3409950"/>
          <p14:tracePt t="104570" x="7727950" y="3409950"/>
          <p14:tracePt t="104581" x="7753350" y="3409950"/>
          <p14:tracePt t="104592" x="7772400" y="3409950"/>
          <p14:tracePt t="104604" x="7785100" y="3409950"/>
          <p14:tracePt t="104614" x="7797800" y="3422650"/>
          <p14:tracePt t="104626" x="7810500" y="3435350"/>
          <p14:tracePt t="104637" x="7816850" y="3448050"/>
          <p14:tracePt t="104647" x="7816850" y="3454400"/>
          <p14:tracePt t="104681" x="7829550" y="3454400"/>
          <p14:tracePt t="104692" x="7829550" y="3467100"/>
          <p14:tracePt t="104859" x="7829550" y="3479800"/>
          <p14:tracePt t="104871" x="7829550" y="3492500"/>
          <p14:tracePt t="104882" x="7829550" y="3498850"/>
          <p14:tracePt t="104893" x="7829550" y="3511550"/>
          <p14:tracePt t="104905" x="7829550" y="3524250"/>
          <p14:tracePt t="104916" x="7829550" y="3536950"/>
          <p14:tracePt t="104927" x="7829550" y="3543300"/>
          <p14:tracePt t="104938" x="7829550" y="3556000"/>
          <p14:tracePt t="104961" x="7829550" y="3568700"/>
          <p14:tracePt t="104982" x="7829550" y="3575050"/>
          <p14:tracePt t="105953" x="7651750" y="3543300"/>
          <p14:tracePt t="105964" x="7518400" y="3511550"/>
          <p14:tracePt t="105976" x="7245350" y="3479800"/>
          <p14:tracePt t="105987" x="6889750" y="3359150"/>
          <p14:tracePt t="105998" x="6515100" y="3238500"/>
          <p14:tracePt t="106010" x="6369050" y="3194050"/>
          <p14:tracePt t="106021" x="6248400" y="3149600"/>
          <p14:tracePt t="106032" x="6019800" y="3048000"/>
          <p14:tracePt t="106043" x="5975350" y="3028950"/>
          <p14:tracePt t="106054" x="5854700" y="2984500"/>
          <p14:tracePt t="106066" x="5778500" y="2940050"/>
          <p14:tracePt t="106077" x="5740400" y="2927350"/>
          <p14:tracePt t="106088" x="5721350" y="2901950"/>
          <p14:tracePt t="106099" x="5695950" y="2895600"/>
          <p14:tracePt t="106110" x="5695950" y="2882900"/>
          <p14:tracePt t="106121" x="5695950" y="2870200"/>
          <p14:tracePt t="106132" x="5689600" y="2870200"/>
          <p14:tracePt t="106155" x="5689600" y="2857500"/>
          <p14:tracePt t="106176" x="5689600" y="2851150"/>
          <p14:tracePt t="106188" x="5676900" y="2851150"/>
          <p14:tracePt t="106198" x="5676900" y="2838450"/>
          <p14:tracePt t="106243" x="5676900" y="2825750"/>
          <p14:tracePt t="117583" x="5676900" y="2838450"/>
          <p14:tracePt t="117594" x="5676900" y="2851150"/>
          <p14:tracePt t="117605" x="5664200" y="2851150"/>
          <p14:tracePt t="117615" x="5664200" y="2857500"/>
          <p14:tracePt t="117650" x="5651500" y="2870200"/>
          <p14:tracePt t="117716" x="5651500" y="2851150"/>
          <p14:tracePt t="117728" x="5651500" y="2813050"/>
          <p14:tracePt t="117739" x="5676900" y="2794000"/>
          <p14:tracePt t="117750" x="5695950" y="2762250"/>
          <p14:tracePt t="117761" x="5721350" y="2717800"/>
          <p14:tracePt t="117773" x="5740400" y="2705100"/>
          <p14:tracePt t="117787" x="5753100" y="2686050"/>
          <p14:tracePt t="117795" x="5778500" y="2673350"/>
          <p14:tracePt t="117806" x="5784850" y="2660650"/>
          <p14:tracePt t="117817" x="5797550" y="2660650"/>
          <p14:tracePt t="117862" x="5810250" y="2660650"/>
          <p14:tracePt t="117918" x="5822950" y="2660650"/>
          <p14:tracePt t="117929" x="5822950" y="2673350"/>
          <p14:tracePt t="117940" x="5822950" y="2686050"/>
          <p14:tracePt t="117952" x="5822950" y="2692400"/>
          <p14:tracePt t="117962" x="5822950" y="2705100"/>
          <p14:tracePt t="117974" x="5822950" y="2717800"/>
          <p14:tracePt t="117985" x="5822950" y="2730500"/>
          <p14:tracePt t="118007" x="5822950" y="2736850"/>
          <p14:tracePt t="118018" x="5822950" y="2749550"/>
          <p14:tracePt t="118041" x="5822950" y="2762250"/>
          <p14:tracePt t="127259" x="5810250" y="2774950"/>
          <p14:tracePt t="127270" x="5797550" y="2774950"/>
          <p14:tracePt t="127281" x="5778500" y="2774950"/>
          <p14:tracePt t="127292" x="5753100" y="2781300"/>
          <p14:tracePt t="127303" x="5734050" y="2781300"/>
          <p14:tracePt t="127314" x="5689600" y="2794000"/>
          <p14:tracePt t="127326" x="5651500" y="2806700"/>
          <p14:tracePt t="127337" x="5607050" y="2813050"/>
          <p14:tracePt t="127348" x="5588000" y="2813050"/>
          <p14:tracePt t="127359" x="5556250" y="2825750"/>
          <p14:tracePt t="127370" x="5524500" y="2838450"/>
          <p14:tracePt t="127381" x="5499100" y="2838450"/>
          <p14:tracePt t="127393" x="5480050" y="2851150"/>
          <p14:tracePt t="127404" x="5454650" y="2851150"/>
          <p14:tracePt t="127426" x="5441950" y="2851150"/>
          <p14:tracePt t="127481" x="5441950" y="2838450"/>
          <p14:tracePt t="127537" x="5454650" y="2838450"/>
          <p14:tracePt t="127560" x="5467350" y="2838450"/>
          <p14:tracePt t="127581" x="5486400" y="2870200"/>
          <p14:tracePt t="127593" x="5486400" y="2895600"/>
          <p14:tracePt t="127605" x="5499100" y="2927350"/>
          <p14:tracePt t="127616" x="5499100" y="2984500"/>
          <p14:tracePt t="127627" x="5486400" y="3016250"/>
          <p14:tracePt t="127638" x="5441950" y="3067050"/>
          <p14:tracePt t="127649" x="5365750" y="3149600"/>
          <p14:tracePt t="127660" x="5276850" y="3194050"/>
          <p14:tracePt t="127672" x="5181600" y="3238500"/>
          <p14:tracePt t="127683" x="5099050" y="3244850"/>
          <p14:tracePt t="127694" x="4978400" y="3270250"/>
          <p14:tracePt t="127705" x="4768850" y="3289300"/>
          <p14:tracePt t="127716" x="4648200" y="3289300"/>
          <p14:tracePt t="127728" x="4527550" y="3289300"/>
          <p14:tracePt t="127738" x="4470400" y="3270250"/>
          <p14:tracePt t="127750" x="4381500" y="3225800"/>
          <p14:tracePt t="127761" x="4286250" y="3181350"/>
          <p14:tracePt t="127772" x="4210050" y="3111500"/>
          <p14:tracePt t="127783" x="4121150" y="3060700"/>
          <p14:tracePt t="127794" x="4076700" y="3003550"/>
          <p14:tracePt t="127805" x="4032250" y="2946400"/>
          <p14:tracePt t="127817" x="3987800" y="2895600"/>
          <p14:tracePt t="127828" x="3962400" y="2851150"/>
          <p14:tracePt t="127839" x="3930650" y="2781300"/>
          <p14:tracePt t="127850" x="3930650" y="2762250"/>
          <p14:tracePt t="127862" x="3917950" y="2717800"/>
          <p14:tracePt t="127872" x="3911600" y="2686050"/>
          <p14:tracePt t="127884" x="3911600" y="2647950"/>
          <p14:tracePt t="127895" x="3898900" y="2628900"/>
          <p14:tracePt t="127906" x="3898900" y="2616200"/>
          <p14:tracePt t="127916" x="3898900" y="2597150"/>
          <p14:tracePt t="127939" x="3898900" y="2584450"/>
          <p14:tracePt t="128096" x="3911600" y="2584450"/>
          <p14:tracePt t="128207" x="4152900" y="2584450"/>
          <p14:tracePt t="128221" x="4305300" y="2584450"/>
          <p14:tracePt t="128230" x="4381500" y="2584450"/>
          <p14:tracePt t="128241" x="4540250" y="2584450"/>
          <p14:tracePt t="128255" x="4660900" y="2584450"/>
          <p14:tracePt t="128263" x="4781550" y="2584450"/>
          <p14:tracePt t="128274" x="4883150" y="2584450"/>
          <p14:tracePt t="128288" x="4946650" y="2584450"/>
          <p14:tracePt t="128297" x="4972050" y="2584450"/>
          <p14:tracePt t="128308" x="5022850" y="2584450"/>
          <p14:tracePt t="128322" x="5067300" y="2584450"/>
          <p14:tracePt t="128330" x="5099050" y="2597150"/>
          <p14:tracePt t="128341" x="5111750" y="2603500"/>
          <p14:tracePt t="128355" x="5137150" y="2603500"/>
          <p14:tracePt t="128363" x="5143500" y="2616200"/>
          <p14:tracePt t="128375" x="5156200" y="2616200"/>
          <p14:tracePt t="128388" x="5168900" y="2628900"/>
          <p14:tracePt t="145293" x="5200650" y="2628900"/>
          <p14:tracePt t="145304" x="5226050" y="2628900"/>
          <p14:tracePt t="145316" x="5245100" y="2628900"/>
          <p14:tracePt t="145327" x="5257800" y="2628900"/>
          <p14:tracePt t="145338" x="5270500" y="2641600"/>
          <p14:tracePt t="145349" x="5276850" y="2641600"/>
          <p14:tracePt t="145371" x="5289550" y="2641600"/>
          <p14:tracePt t="145394" x="5289550" y="2647950"/>
          <p14:tracePt t="145406" x="5302250" y="2647950"/>
          <p14:tracePt t="145539" x="5302250" y="2660650"/>
          <p14:tracePt t="145572" x="5302250" y="2673350"/>
          <p14:tracePt t="145583" x="5302250" y="2692400"/>
          <p14:tracePt t="145594" x="5302250" y="2717800"/>
          <p14:tracePt t="145606" x="5289550" y="2762250"/>
          <p14:tracePt t="145617" x="5276850" y="2813050"/>
          <p14:tracePt t="145628" x="5245100" y="2927350"/>
          <p14:tracePt t="145639" x="5226050" y="3016250"/>
          <p14:tracePt t="145650" x="5181600" y="3136900"/>
          <p14:tracePt t="145661" x="5137150" y="3289300"/>
          <p14:tracePt t="145673" x="5092700" y="3454400"/>
          <p14:tracePt t="145684" x="5022850" y="3644900"/>
          <p14:tracePt t="145695" x="4978400" y="3733800"/>
          <p14:tracePt t="145706" x="4927600" y="3911600"/>
          <p14:tracePt t="145717" x="4845050" y="4064000"/>
          <p14:tracePt t="145728" x="4826000" y="4108450"/>
          <p14:tracePt t="145739" x="4781550" y="4210050"/>
          <p14:tracePt t="145751" x="4749800" y="4273550"/>
          <p14:tracePt t="145762" x="4718050" y="4318000"/>
          <p14:tracePt t="145773" x="4705350" y="4337050"/>
          <p14:tracePt t="145784" x="4692650" y="4349750"/>
          <p14:tracePt t="145795" x="4692650" y="4362450"/>
          <p14:tracePt t="145818" x="4737100" y="4362450"/>
          <p14:tracePt t="145829" x="4870450" y="4337050"/>
          <p14:tracePt t="145840" x="5048250" y="4298950"/>
          <p14:tracePt t="145851" x="5314950" y="4241800"/>
          <p14:tracePt t="145862" x="5651500" y="4197350"/>
          <p14:tracePt t="145873" x="5829300" y="4197350"/>
          <p14:tracePt t="145885" x="6108700" y="4184650"/>
          <p14:tracePt t="145896" x="6369050" y="4184650"/>
          <p14:tracePt t="145907" x="6584950" y="4210050"/>
          <p14:tracePt t="145918" x="6661150" y="4254500"/>
          <p14:tracePt t="145929" x="6781800" y="4305300"/>
          <p14:tracePt t="145940" x="6826250" y="4330700"/>
          <p14:tracePt t="145951" x="6889750" y="4375150"/>
          <p14:tracePt t="145963" x="6934200" y="4406900"/>
          <p14:tracePt t="146141" x="6965950" y="4406900"/>
          <p14:tracePt t="146152" x="7067550" y="4394200"/>
          <p14:tracePt t="146164" x="7188200" y="4381500"/>
          <p14:tracePt t="146175" x="7346950" y="4375150"/>
          <p14:tracePt t="146187" x="7512050" y="4375150"/>
          <p14:tracePt t="146197" x="7632700" y="4375150"/>
          <p14:tracePt t="146208" x="7753350" y="4375150"/>
          <p14:tracePt t="146220" x="8007350" y="4375150"/>
          <p14:tracePt t="146230" x="8216900" y="4419600"/>
          <p14:tracePt t="146242" x="8293100" y="4438650"/>
          <p14:tracePt t="146253" x="8445500" y="4483100"/>
          <p14:tracePt t="146264" x="8591550" y="4540250"/>
          <p14:tracePt t="146275" x="8667750" y="4584700"/>
          <p14:tracePt t="146287" x="8743950" y="4648200"/>
          <p14:tracePt t="146297" x="8782050" y="4705350"/>
          <p14:tracePt t="146309" x="8813800" y="4762500"/>
          <p14:tracePt t="146320" x="8845550" y="4870450"/>
          <p14:tracePt t="146331" x="8845550" y="4978400"/>
          <p14:tracePt t="146342" x="8845550" y="5080000"/>
          <p14:tracePt t="146354" x="8801100" y="5200650"/>
          <p14:tracePt t="146364" x="8724900" y="5353050"/>
          <p14:tracePt t="146376" x="8623300" y="5524500"/>
          <p14:tracePt t="146387" x="8515350" y="5708650"/>
          <p14:tracePt t="146398" x="8382000" y="5899150"/>
          <p14:tracePt t="146409" x="8235950" y="6064250"/>
          <p14:tracePt t="146420" x="8185150" y="6115050"/>
          <p14:tracePt t="146431" x="8064500" y="6229350"/>
          <p14:tracePt t="146443" x="8026400" y="6261100"/>
          <p14:tracePt t="146454" x="7975600" y="6318250"/>
          <p14:tracePt t="146465" x="7918450" y="6362700"/>
          <p14:tracePt t="146476" x="7886700" y="6369050"/>
          <p14:tracePt t="146487" x="7874000" y="6381750"/>
          <p14:tracePt t="146499" x="7854950" y="6381750"/>
          <p14:tracePt t="146509" x="7842250" y="6381750"/>
          <p14:tracePt t="146521" x="7842250" y="6369050"/>
          <p14:tracePt t="146532" x="7842250" y="6350000"/>
          <p14:tracePt t="146543" x="7842250" y="6318250"/>
          <p14:tracePt t="146556" x="7854950" y="6273800"/>
          <p14:tracePt t="146565" x="7861300" y="6248400"/>
          <p14:tracePt t="146576" x="7886700" y="6172200"/>
          <p14:tracePt t="146589" x="7893050" y="6153150"/>
          <p14:tracePt t="146599" x="7905750" y="6115050"/>
          <p14:tracePt t="146610" x="7918450" y="6083300"/>
          <p14:tracePt t="146623" x="7931150" y="6051550"/>
          <p14:tracePt t="146632" x="7931150" y="6032500"/>
          <p14:tracePt t="146643" x="7937500" y="6019800"/>
          <p14:tracePt t="146656" x="7950200" y="6007100"/>
          <p14:tracePt t="146688" x="7962900" y="6007100"/>
          <p14:tracePt t="146710" x="7962900" y="6019800"/>
          <p14:tracePt t="146723" x="7962900" y="6038850"/>
          <p14:tracePt t="146733" x="7931150" y="6064250"/>
          <p14:tracePt t="146744" x="7886700" y="6108700"/>
          <p14:tracePt t="146756" x="7772400" y="6153150"/>
          <p14:tracePt t="146766" x="7664450" y="6172200"/>
          <p14:tracePt t="146777" x="7562850" y="6184900"/>
          <p14:tracePt t="146789" x="7410450" y="6184900"/>
          <p14:tracePt t="146800" x="7264400" y="6184900"/>
          <p14:tracePt t="146811" x="7188200" y="6172200"/>
          <p14:tracePt t="146823" x="7054850" y="6127750"/>
          <p14:tracePt t="146833" x="7010400" y="6108700"/>
          <p14:tracePt t="146844" x="6934200" y="6064250"/>
          <p14:tracePt t="146856" x="6889750" y="6038850"/>
          <p14:tracePt t="146867" x="6858000" y="6007100"/>
          <p14:tracePt t="146878" x="6838950" y="5975350"/>
          <p14:tracePt t="146889" x="6838950" y="5962650"/>
          <p14:tracePt t="146900" x="6858000" y="5943600"/>
          <p14:tracePt t="146911" x="6889750" y="5943600"/>
          <p14:tracePt t="146923" x="6934200" y="5943600"/>
          <p14:tracePt t="146934" x="6959600" y="5943600"/>
          <p14:tracePt t="146945" x="6978650" y="5962650"/>
          <p14:tracePt t="146956" x="6991350" y="6019800"/>
          <p14:tracePt t="146967" x="6991350" y="6076950"/>
          <p14:tracePt t="146978" x="6921500" y="6127750"/>
          <p14:tracePt t="146990" x="6826250" y="6184900"/>
          <p14:tracePt t="147000" x="6559550" y="6292850"/>
          <p14:tracePt t="147012" x="6438900" y="6292850"/>
          <p14:tracePt t="147023" x="6203950" y="6318250"/>
          <p14:tracePt t="147034" x="5949950" y="6318250"/>
          <p14:tracePt t="147045" x="5708650" y="6318250"/>
          <p14:tracePt t="147056" x="5480050" y="6248400"/>
          <p14:tracePt t="147067" x="5391150" y="6216650"/>
          <p14:tracePt t="147079" x="5245100" y="6140450"/>
          <p14:tracePt t="147090" x="5111750" y="6064250"/>
          <p14:tracePt t="147101" x="5016500" y="6007100"/>
          <p14:tracePt t="147112" x="4946650" y="5930900"/>
          <p14:tracePt t="147123" x="4889500" y="5854700"/>
          <p14:tracePt t="147134" x="4870450" y="5797550"/>
          <p14:tracePt t="147146" x="4845050" y="5753100"/>
          <p14:tracePt t="147157" x="4845050" y="5689600"/>
          <p14:tracePt t="147168" x="4845050" y="5588000"/>
          <p14:tracePt t="147179" x="4883150" y="5524500"/>
          <p14:tracePt t="147190" x="4972050" y="5435600"/>
          <p14:tracePt t="147201" x="5022850" y="5397500"/>
          <p14:tracePt t="147213" x="5099050" y="5353050"/>
          <p14:tracePt t="147224" x="5200650" y="5334000"/>
          <p14:tracePt t="147235" x="5289550" y="5334000"/>
          <p14:tracePt t="147246" x="5365750" y="5334000"/>
          <p14:tracePt t="147257" x="5422900" y="5353050"/>
          <p14:tracePt t="147268" x="5441950" y="5397500"/>
          <p14:tracePt t="147279" x="5467350" y="5454650"/>
          <p14:tracePt t="147291" x="5480050" y="5511800"/>
          <p14:tracePt t="147302" x="5480050" y="5556250"/>
          <p14:tracePt t="147313" x="5454650" y="5607050"/>
          <p14:tracePt t="147324" x="5410200" y="5645150"/>
          <p14:tracePt t="147335" x="5365750" y="5676900"/>
          <p14:tracePt t="147346" x="5346700" y="5676900"/>
          <p14:tracePt t="147358" x="5289550" y="5689600"/>
          <p14:tracePt t="147370" x="5257800" y="5695950"/>
          <p14:tracePt t="147380" x="5226050" y="5695950"/>
          <p14:tracePt t="147391" x="5213350" y="5695950"/>
          <p14:tracePt t="147402" x="5187950" y="5695950"/>
          <p14:tracePt t="147413" x="5181600" y="5695950"/>
          <p14:tracePt t="147436" x="5168900" y="5695950"/>
          <p14:tracePt t="147458" x="5168900" y="5689600"/>
          <p14:tracePt t="166798" x="5181600" y="5689600"/>
          <p14:tracePt t="166810" x="5232400" y="5689600"/>
          <p14:tracePt t="166824" x="5365750" y="5664200"/>
          <p14:tracePt t="166832" x="5511800" y="5632450"/>
          <p14:tracePt t="166843" x="5784850" y="5600700"/>
          <p14:tracePt t="166857" x="6153150" y="5568950"/>
          <p14:tracePt t="166865" x="6635750" y="5568950"/>
          <p14:tracePt t="166876" x="7080250" y="5556250"/>
          <p14:tracePt t="166890" x="7620000" y="5556250"/>
          <p14:tracePt t="166899" x="7810500" y="5556250"/>
          <p14:tracePt t="166910" x="8172450" y="5556250"/>
          <p14:tracePt t="166924" x="8515350" y="5619750"/>
          <p14:tracePt t="166932" x="8616950" y="5664200"/>
          <p14:tracePt t="166943" x="8813800" y="5753100"/>
          <p14:tracePt t="166957" x="8953500" y="5829300"/>
          <p14:tracePt t="166966" x="9055100" y="5905500"/>
          <p14:tracePt t="166977" x="9112250" y="5988050"/>
          <p14:tracePt t="166991" x="9131300" y="6051550"/>
          <p14:tracePt t="166999" x="9131300" y="6108700"/>
          <p14:tracePt t="167010" x="9131300" y="6159500"/>
          <p14:tracePt t="167024" x="9112250" y="6197600"/>
          <p14:tracePt t="167032" x="9055100" y="6242050"/>
          <p14:tracePt t="167044" x="8997950" y="6261100"/>
          <p14:tracePt t="167057" x="8934450" y="6273800"/>
          <p14:tracePt t="167066" x="8801100" y="6286500"/>
          <p14:tracePt t="167077" x="8743950" y="6286500"/>
          <p14:tracePt t="167091" x="8680450" y="6273800"/>
          <p14:tracePt t="167099" x="8616950" y="6229350"/>
          <p14:tracePt t="167111" x="8559800" y="6172200"/>
          <p14:tracePt t="167124" x="8515350" y="6076950"/>
          <p14:tracePt t="167133" x="8515350" y="5988050"/>
          <p14:tracePt t="167144" x="8528050" y="5873750"/>
          <p14:tracePt t="167157" x="8604250" y="5753100"/>
          <p14:tracePt t="167167" x="8737600" y="5607050"/>
          <p14:tracePt t="167178" x="8890000" y="5486400"/>
          <p14:tracePt t="167190" x="9055100" y="5378450"/>
          <p14:tracePt t="167200" x="9124950" y="5353050"/>
          <p14:tracePt t="167211" x="9251950" y="5302250"/>
          <p14:tracePt t="167224" x="9290050" y="5289550"/>
          <p14:tracePt t="167233" x="9353550" y="5276850"/>
          <p14:tracePt t="167245" x="9410700" y="5276850"/>
          <p14:tracePt t="167257" x="9442450" y="5276850"/>
          <p14:tracePt t="167267" x="9461500" y="5276850"/>
          <p14:tracePt t="167278" x="9474200" y="5302250"/>
          <p14:tracePt t="167291" x="9474200" y="5321300"/>
          <p14:tracePt t="167300" x="9474200" y="5346700"/>
          <p14:tracePt t="167311" x="9442450" y="5365750"/>
          <p14:tracePt t="167324" x="9417050" y="5378450"/>
          <p14:tracePt t="167334" x="9398000" y="5410200"/>
          <p14:tracePt t="167345" x="9378950" y="5435600"/>
          <p14:tracePt t="167357" x="9353550" y="5441950"/>
          <p14:tracePt t="167367" x="9340850" y="5454650"/>
          <p14:tracePt t="167378" x="9334500" y="5467350"/>
          <p14:tracePt t="167401" x="9321800" y="5467350"/>
          <p14:tracePt t="167423" x="9321800" y="5480050"/>
          <p14:tracePt t="167634" x="9321800" y="5486400"/>
          <p14:tracePt t="167691" x="9321800" y="5499100"/>
          <p14:tracePt t="168439" x="9309100" y="5499100"/>
          <p14:tracePt t="168472" x="9296400" y="5511800"/>
          <p14:tracePt t="168483" x="9296400" y="5524500"/>
          <p14:tracePt t="168517" x="9290050" y="5524500"/>
          <p14:tracePt t="168528" x="9290050" y="5530850"/>
          <p14:tracePt t="168541" x="9277350" y="5530850"/>
          <p14:tracePt t="168551" x="9264650" y="5543550"/>
          <p14:tracePt t="168573" x="9251950" y="5556250"/>
          <p14:tracePt t="168584" x="9245600" y="5556250"/>
          <p14:tracePt t="168595" x="9232900" y="5568950"/>
          <p14:tracePt t="168617" x="9220200" y="5568950"/>
          <p14:tracePt t="168628" x="9207500" y="5575300"/>
          <p14:tracePt t="168651" x="9201150" y="5588000"/>
          <p14:tracePt t="168673" x="9188450" y="5588000"/>
          <p14:tracePt t="168695" x="9188450" y="5600700"/>
          <p14:tracePt t="169410" x="9175750" y="5600700"/>
          <p14:tracePt t="169443" x="9163050" y="5600700"/>
          <p14:tracePt t="169477" x="9156700" y="5600700"/>
          <p14:tracePt t="169744" x="9144000" y="5600700"/>
          <p14:tracePt t="169767" x="9131300" y="5600700"/>
          <p14:tracePt t="169778" x="9124950" y="5600700"/>
          <p14:tracePt t="169789" x="9112250" y="5600700"/>
          <p14:tracePt t="169800" x="9099550" y="5607050"/>
          <p14:tracePt t="169811" x="9080500" y="5619750"/>
          <p14:tracePt t="169822" x="9067800" y="5632450"/>
          <p14:tracePt t="169834" x="9055100" y="5645150"/>
          <p14:tracePt t="169845" x="9036050" y="5651500"/>
          <p14:tracePt t="169856" x="9023350" y="5664200"/>
          <p14:tracePt t="169867" x="8997950" y="5664200"/>
          <p14:tracePt t="169878" x="8991600" y="5676900"/>
          <p14:tracePt t="169889" x="8966200" y="5689600"/>
          <p14:tracePt t="169901" x="8947150" y="5689600"/>
          <p14:tracePt t="169912" x="8921750" y="5695950"/>
          <p14:tracePt t="169923" x="8909050" y="5695950"/>
          <p14:tracePt t="169934" x="8902700" y="5695950"/>
          <p14:tracePt t="169945" x="8890000" y="5708650"/>
          <p14:tracePt t="169956" x="8877300" y="5708650"/>
          <p14:tracePt t="169968" x="8870950" y="5708650"/>
          <p14:tracePt t="169989" x="8858250" y="5708650"/>
          <p14:tracePt t="170001" x="8858250" y="5721350"/>
          <p14:tracePt t="171128" x="8845550" y="5721350"/>
          <p14:tracePt t="171139" x="8813800" y="5740400"/>
          <p14:tracePt t="171150" x="8756650" y="5778500"/>
          <p14:tracePt t="171162" x="8693150" y="5810250"/>
          <p14:tracePt t="171173" x="8616950" y="5854700"/>
          <p14:tracePt t="171184" x="8445500" y="5949950"/>
          <p14:tracePt t="171195" x="8261350" y="6064250"/>
          <p14:tracePt t="171206" x="8026400" y="6172200"/>
          <p14:tracePt t="171217" x="7810500" y="6273800"/>
          <p14:tracePt t="171229" x="7600950" y="6362700"/>
          <p14:tracePt t="171240" x="7397750" y="6426200"/>
          <p14:tracePt t="171251" x="7308850" y="6438900"/>
          <p14:tracePt t="171262" x="7156450" y="6470650"/>
          <p14:tracePt t="171273" x="7112000" y="6483350"/>
          <p14:tracePt t="171284" x="6921500" y="6483350"/>
          <p14:tracePt t="171296" x="6902450" y="6483350"/>
          <p14:tracePt t="171307" x="6845300" y="6483350"/>
          <p14:tracePt t="171318" x="6813550" y="6470650"/>
          <p14:tracePt t="171329" x="6794500" y="6451600"/>
          <p14:tracePt t="171340" x="6769100" y="6413500"/>
          <p14:tracePt t="171351" x="6769100" y="6407150"/>
          <p14:tracePt t="171363" x="6769100" y="6381750"/>
          <p14:tracePt t="171374" x="6769100" y="6350000"/>
          <p14:tracePt t="171385" x="6769100" y="6337300"/>
          <p14:tracePt t="171396" x="6769100" y="6318250"/>
          <p14:tracePt t="171407" x="6800850" y="6305550"/>
          <p14:tracePt t="171418" x="6826250" y="6305550"/>
          <p14:tracePt t="171429" x="6858000" y="6305550"/>
          <p14:tracePt t="171441" x="6877050" y="6305550"/>
          <p14:tracePt t="171452" x="6915150" y="6318250"/>
          <p14:tracePt t="171463" x="6934200" y="6337300"/>
          <p14:tracePt t="171474" x="6965950" y="6394450"/>
          <p14:tracePt t="171485" x="6991350" y="6438900"/>
          <p14:tracePt t="171497" x="7004050" y="6496050"/>
          <p14:tracePt t="171508" x="7004050" y="6540500"/>
          <p14:tracePt t="171519" x="7004050" y="6559550"/>
          <p14:tracePt t="171530" x="7004050" y="6623050"/>
          <p14:tracePt t="171541" x="7004050" y="6667500"/>
          <p14:tracePt t="171552" x="6965950" y="6711950"/>
          <p14:tracePt t="171564" x="6921500" y="6750050"/>
          <p14:tracePt t="171575" x="6838950" y="6800850"/>
          <p14:tracePt t="171586" x="6756400" y="6838950"/>
          <p14:tracePt t="171653" x="5886450" y="6826250"/>
          <p14:tracePt t="171664" x="5822950" y="6794500"/>
          <p14:tracePt t="171675" x="5689600" y="6737350"/>
          <p14:tracePt t="171686" x="5588000" y="6680200"/>
          <p14:tracePt t="171697" x="5499100" y="6616700"/>
          <p14:tracePt t="171708" x="5422900" y="6546850"/>
          <p14:tracePt t="171720" x="5378450" y="6496050"/>
          <p14:tracePt t="171731" x="5346700" y="6438900"/>
          <p14:tracePt t="171742" x="5302250" y="6381750"/>
          <p14:tracePt t="171753" x="5289550" y="6330950"/>
          <p14:tracePt t="171764" x="5276850" y="6292850"/>
          <p14:tracePt t="171775" x="5270500" y="6248400"/>
          <p14:tracePt t="171788" x="5257800" y="6216650"/>
          <p14:tracePt t="171798" x="5245100" y="6184900"/>
          <p14:tracePt t="171809" x="5245100" y="6159500"/>
          <p14:tracePt t="171820" x="5245100" y="6140450"/>
          <p14:tracePt t="171831" x="5245100" y="6127750"/>
          <p14:tracePt t="171842" x="5245100" y="6115050"/>
          <p14:tracePt t="171855" x="5245100" y="6108700"/>
          <p14:tracePt t="171887" x="5245100" y="6096000"/>
          <p14:tracePt t="172110" x="5226050" y="6108700"/>
          <p14:tracePt t="172123" x="5213350" y="6108700"/>
          <p14:tracePt t="172133" x="5187950" y="6108700"/>
          <p14:tracePt t="172144" x="5168900" y="6108700"/>
          <p14:tracePt t="172158" x="5143500" y="6108700"/>
          <p14:tracePt t="172166" x="5124450" y="6108700"/>
          <p14:tracePt t="172177" x="5099050" y="6108700"/>
          <p14:tracePt t="172191" x="5092700" y="6096000"/>
          <p14:tracePt t="172200" x="5067300" y="6096000"/>
          <p14:tracePt t="172211" x="5048250" y="6083300"/>
          <p14:tracePt t="172224" x="5035550" y="6076950"/>
          <p14:tracePt t="172233" x="5022850" y="6064250"/>
          <p14:tracePt t="172266" x="5016500" y="6064250"/>
          <p14:tracePt t="182631" x="5035550" y="6064250"/>
          <p14:tracePt t="182642" x="5067300" y="6064250"/>
          <p14:tracePt t="182653" x="5111750" y="6064250"/>
          <p14:tracePt t="182664" x="5143500" y="6064250"/>
          <p14:tracePt t="182675" x="5187950" y="6064250"/>
          <p14:tracePt t="182687" x="5232400" y="6064250"/>
          <p14:tracePt t="182698" x="5276850" y="6076950"/>
          <p14:tracePt t="182709" x="5314950" y="6083300"/>
          <p14:tracePt t="182720" x="5334000" y="6096000"/>
          <p14:tracePt t="182732" x="5346700" y="6108700"/>
          <p14:tracePt t="182742" x="5378450" y="6108700"/>
          <p14:tracePt t="182754" x="5391150" y="6115050"/>
          <p14:tracePt t="182765" x="5397500" y="6115050"/>
          <p14:tracePt t="182776" x="5410200" y="6127750"/>
          <p14:tracePt t="182821" x="5422900" y="6127750"/>
          <p14:tracePt t="183010" x="5410200" y="6127750"/>
          <p14:tracePt t="183033" x="5397500" y="6127750"/>
          <p14:tracePt t="183044" x="5391150" y="6140450"/>
          <p14:tracePt t="183056" x="5378450" y="6153150"/>
          <p14:tracePt t="183066" x="5365750" y="6153150"/>
          <p14:tracePt t="183077" x="5353050" y="6159500"/>
          <p14:tracePt t="183089" x="5334000" y="6172200"/>
          <p14:tracePt t="183100" x="5334000" y="6184900"/>
          <p14:tracePt t="183111" x="5314950" y="6184900"/>
          <p14:tracePt t="183122" x="5302250" y="6197600"/>
          <p14:tracePt t="183133" x="5302250" y="6203950"/>
          <p14:tracePt t="183144" x="5289550" y="6216650"/>
          <p14:tracePt t="183156" x="5276850" y="6229350"/>
          <p14:tracePt t="183178" x="5270500" y="6242050"/>
          <p14:tracePt t="183222" x="5257800" y="6242050"/>
          <p14:tracePt t="183245" x="5245100" y="6242050"/>
          <p14:tracePt t="183267" x="5245100" y="6248400"/>
          <p14:tracePt t="183311" x="5245100" y="6261100"/>
          <p14:tracePt t="183323" x="5232400" y="6261100"/>
          <p14:tracePt t="190263" x="5245100" y="6261100"/>
          <p14:tracePt t="192317" x="5257800" y="6248400"/>
          <p14:tracePt t="192328" x="5334000" y="6159500"/>
          <p14:tracePt t="192342" x="5575300" y="5899150"/>
          <p14:tracePt t="192350" x="6229350" y="5137150"/>
          <p14:tracePt t="192361" x="6921500" y="4286250"/>
          <p14:tracePt t="192376" x="7721600" y="3302000"/>
          <p14:tracePt t="192384" x="8712200" y="2254250"/>
          <p14:tracePt t="192395" x="9201150" y="1765300"/>
          <p14:tracePt t="192409" x="10160000" y="908050"/>
          <p14:tracePt t="192417" x="10477500" y="660400"/>
          <p14:tracePt t="192428" x="10731500" y="463550"/>
          <p14:tracePt t="192442" x="10890250" y="342900"/>
          <p14:tracePt t="192451" x="11188700" y="107950"/>
          <p14:tracePt t="192529" x="11715750" y="12700"/>
          <p14:tracePt t="192540" x="11639550" y="120650"/>
          <p14:tracePt t="192551" x="11474450" y="400050"/>
          <p14:tracePt t="192562" x="11385550" y="527050"/>
          <p14:tracePt t="192573" x="11283950" y="698500"/>
          <p14:tracePt t="192585" x="11252200" y="774700"/>
          <p14:tracePt t="192596" x="11239500" y="781050"/>
          <p14:tracePt t="192607" x="11233150" y="825500"/>
          <p14:tracePt t="192618" x="11176000" y="927100"/>
          <p14:tracePt t="192629" x="11163300" y="927100"/>
          <p14:tracePt t="192652" x="11163300" y="908050"/>
          <p14:tracePt t="192663" x="11163300" y="819150"/>
          <p14:tracePt t="192674" x="11163300" y="698500"/>
          <p14:tracePt t="192685" x="11163300" y="584200"/>
          <p14:tracePt t="192696" x="11176000" y="508000"/>
          <p14:tracePt t="192707" x="11176000" y="450850"/>
          <p14:tracePt t="192718" x="11176000" y="361950"/>
          <p14:tracePt t="192730" x="11176000" y="222250"/>
          <p14:tracePt t="192741" x="11163300" y="190500"/>
          <p14:tracePt t="192752" x="11131550" y="165100"/>
          <p14:tracePt t="192763" x="11099800" y="146050"/>
          <p14:tracePt t="192774" x="11029950" y="146050"/>
          <p14:tracePt t="192785" x="10966450" y="146050"/>
          <p14:tracePt t="192797" x="10902950" y="146050"/>
          <p14:tracePt t="192808" x="10814050" y="146050"/>
          <p14:tracePt t="192819" x="10725150" y="133350"/>
          <p14:tracePt t="192830" x="10636250" y="146050"/>
          <p14:tracePt t="192841" x="10534650" y="165100"/>
          <p14:tracePt t="192852" x="10502900" y="177800"/>
          <p14:tracePt t="192864" x="10458450" y="177800"/>
          <p14:tracePt t="192875" x="10414000" y="177800"/>
          <p14:tracePt t="192886" x="10394950" y="190500"/>
          <p14:tracePt t="192897" x="10369550" y="190500"/>
          <p14:tracePt t="192908" x="10356850" y="190500"/>
          <p14:tracePt t="192919" x="10350500" y="190500"/>
          <p14:tracePt t="192930" x="10337800" y="190500"/>
          <p14:tracePt t="192942" x="10337800" y="177800"/>
          <p14:tracePt t="192953" x="10337800" y="165100"/>
          <p14:tracePt t="192964" x="10325100" y="146050"/>
          <p14:tracePt t="192975" x="10325100" y="133350"/>
          <p14:tracePt t="192986" x="10325100" y="76200"/>
          <p14:tracePt t="192997" x="10325100" y="63500"/>
          <p14:tracePt t="193009" x="10325100" y="127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
          <p:cNvSpPr/>
          <p:nvPr/>
        </p:nvSpPr>
        <p:spPr>
          <a:xfrm>
            <a:off x="6406582" y="-1222546"/>
            <a:ext cx="9712417" cy="9709633"/>
          </a:xfrm>
          <a:custGeom>
            <a:avLst/>
            <a:gdLst/>
            <a:ahLst/>
            <a:cxnLst/>
            <a:rect l="l" t="t" r="r" b="b"/>
            <a:pathLst>
              <a:path w="9712417" h="9709633" extrusionOk="0">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84" name="Google Shape;384;p5"/>
          <p:cNvSpPr/>
          <p:nvPr/>
        </p:nvSpPr>
        <p:spPr>
          <a:xfrm>
            <a:off x="-5091762" y="1960088"/>
            <a:ext cx="8214472" cy="7696797"/>
          </a:xfrm>
          <a:custGeom>
            <a:avLst/>
            <a:gdLst/>
            <a:ahLst/>
            <a:cxnLst/>
            <a:rect l="l" t="t" r="r" b="b"/>
            <a:pathLst>
              <a:path w="8214472" h="7696797" extrusionOk="0">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85" name="Google Shape;385;p5"/>
          <p:cNvSpPr/>
          <p:nvPr/>
        </p:nvSpPr>
        <p:spPr>
          <a:xfrm>
            <a:off x="929209" y="-290381"/>
            <a:ext cx="13423293" cy="7550634"/>
          </a:xfrm>
          <a:custGeom>
            <a:avLst/>
            <a:gdLst/>
            <a:ahLst/>
            <a:cxnLst/>
            <a:rect l="l" t="t" r="r" b="b"/>
            <a:pathLst>
              <a:path w="13423293" h="7550634" extrusionOk="0">
                <a:moveTo>
                  <a:pt x="0" y="0"/>
                </a:moveTo>
                <a:lnTo>
                  <a:pt x="13423293" y="0"/>
                </a:lnTo>
                <a:lnTo>
                  <a:pt x="13423293" y="7550635"/>
                </a:lnTo>
                <a:lnTo>
                  <a:pt x="0" y="7550635"/>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386" name="Google Shape;386;p5"/>
          <p:cNvGrpSpPr/>
          <p:nvPr/>
        </p:nvGrpSpPr>
        <p:grpSpPr>
          <a:xfrm>
            <a:off x="5516493" y="1886945"/>
            <a:ext cx="2342604" cy="2587090"/>
            <a:chOff x="5535713" y="1883640"/>
            <a:chExt cx="2342604" cy="2587090"/>
          </a:xfrm>
        </p:grpSpPr>
        <p:sp>
          <p:nvSpPr>
            <p:cNvPr id="387" name="Google Shape;387;p5"/>
            <p:cNvSpPr/>
            <p:nvPr/>
          </p:nvSpPr>
          <p:spPr>
            <a:xfrm rot="-5572238">
              <a:off x="5535713" y="2167442"/>
              <a:ext cx="2342604" cy="2019486"/>
            </a:xfrm>
            <a:prstGeom prst="hexagon">
              <a:avLst>
                <a:gd name="adj" fmla="val 25000"/>
                <a:gd name="vf" fmla="val 115470"/>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88" name="Google Shape;388;p5"/>
            <p:cNvSpPr/>
            <p:nvPr/>
          </p:nvSpPr>
          <p:spPr>
            <a:xfrm>
              <a:off x="5535713" y="1883640"/>
              <a:ext cx="2342604" cy="2587090"/>
            </a:xfrm>
            <a:custGeom>
              <a:avLst/>
              <a:gdLst/>
              <a:ahLst/>
              <a:cxnLst/>
              <a:rect l="l" t="t" r="r" b="b"/>
              <a:pathLst>
                <a:path w="2342604" h="2587090" extrusionOk="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89" name="Google Shape;389;p5"/>
          <p:cNvSpPr/>
          <p:nvPr/>
        </p:nvSpPr>
        <p:spPr>
          <a:xfrm>
            <a:off x="807599" y="2591246"/>
            <a:ext cx="770134" cy="849679"/>
          </a:xfrm>
          <a:custGeom>
            <a:avLst/>
            <a:gdLst/>
            <a:ahLst/>
            <a:cxnLst/>
            <a:rect l="l" t="t" r="r" b="b"/>
            <a:pathLst>
              <a:path w="770134" h="849679" extrusionOk="0">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0" name="Google Shape;390;p5"/>
          <p:cNvSpPr/>
          <p:nvPr/>
        </p:nvSpPr>
        <p:spPr>
          <a:xfrm>
            <a:off x="1661638" y="3892706"/>
            <a:ext cx="770239" cy="849465"/>
          </a:xfrm>
          <a:custGeom>
            <a:avLst/>
            <a:gdLst/>
            <a:ahLst/>
            <a:cxnLst/>
            <a:rect l="l" t="t" r="r" b="b"/>
            <a:pathLst>
              <a:path w="770239" h="849465" extrusionOk="0">
                <a:moveTo>
                  <a:pt x="707798" y="682931"/>
                </a:moveTo>
                <a:lnTo>
                  <a:pt x="448115" y="832805"/>
                </a:lnTo>
                <a:cubicBezTo>
                  <a:pt x="409434" y="855137"/>
                  <a:pt x="361778" y="855137"/>
                  <a:pt x="323098" y="832805"/>
                </a:cubicBezTo>
                <a:lnTo>
                  <a:pt x="63414" y="682931"/>
                </a:lnTo>
                <a:cubicBezTo>
                  <a:pt x="24614" y="660680"/>
                  <a:pt x="627" y="619423"/>
                  <a:pt x="486" y="574695"/>
                </a:cubicBezTo>
                <a:lnTo>
                  <a:pt x="486" y="274948"/>
                </a:lnTo>
                <a:cubicBezTo>
                  <a:pt x="627" y="230220"/>
                  <a:pt x="24614" y="188963"/>
                  <a:pt x="63414" y="166711"/>
                </a:cubicBezTo>
                <a:lnTo>
                  <a:pt x="323097" y="16838"/>
                </a:lnTo>
                <a:cubicBezTo>
                  <a:pt x="361778" y="-5494"/>
                  <a:pt x="409434" y="-5494"/>
                  <a:pt x="448115" y="16838"/>
                </a:cubicBezTo>
                <a:lnTo>
                  <a:pt x="707798" y="166711"/>
                </a:lnTo>
                <a:cubicBezTo>
                  <a:pt x="746630" y="188931"/>
                  <a:pt x="770628" y="230208"/>
                  <a:pt x="770726" y="274948"/>
                </a:cubicBezTo>
                <a:lnTo>
                  <a:pt x="770726" y="574905"/>
                </a:lnTo>
                <a:cubicBezTo>
                  <a:pt x="770553" y="619570"/>
                  <a:pt x="746565" y="660749"/>
                  <a:pt x="707798" y="6829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1" name="Google Shape;391;p5"/>
          <p:cNvSpPr/>
          <p:nvPr/>
        </p:nvSpPr>
        <p:spPr>
          <a:xfrm>
            <a:off x="2277913" y="5194056"/>
            <a:ext cx="769715" cy="849365"/>
          </a:xfrm>
          <a:custGeom>
            <a:avLst/>
            <a:gdLst/>
            <a:ahLst/>
            <a:cxnLst/>
            <a:rect l="l" t="t" r="r" b="b"/>
            <a:pathLst>
              <a:path w="769715" h="849365" extrusionOk="0">
                <a:moveTo>
                  <a:pt x="707798" y="683143"/>
                </a:moveTo>
                <a:lnTo>
                  <a:pt x="448010" y="832703"/>
                </a:lnTo>
                <a:cubicBezTo>
                  <a:pt x="409368" y="855038"/>
                  <a:pt x="361740" y="855038"/>
                  <a:pt x="323098" y="832703"/>
                </a:cubicBezTo>
                <a:lnTo>
                  <a:pt x="63414" y="683143"/>
                </a:lnTo>
                <a:cubicBezTo>
                  <a:pt x="24582" y="660924"/>
                  <a:pt x="584" y="619647"/>
                  <a:pt x="486" y="574907"/>
                </a:cubicBezTo>
                <a:lnTo>
                  <a:pt x="486" y="274950"/>
                </a:lnTo>
                <a:cubicBezTo>
                  <a:pt x="584" y="230210"/>
                  <a:pt x="24582" y="188934"/>
                  <a:pt x="63414" y="166714"/>
                </a:cubicBezTo>
                <a:lnTo>
                  <a:pt x="323098" y="16840"/>
                </a:lnTo>
                <a:cubicBezTo>
                  <a:pt x="361740" y="-5495"/>
                  <a:pt x="409368" y="-5495"/>
                  <a:pt x="448010" y="16840"/>
                </a:cubicBezTo>
                <a:lnTo>
                  <a:pt x="707798" y="166714"/>
                </a:lnTo>
                <a:cubicBezTo>
                  <a:pt x="746412" y="189083"/>
                  <a:pt x="770190" y="230324"/>
                  <a:pt x="770202" y="274950"/>
                </a:cubicBezTo>
                <a:lnTo>
                  <a:pt x="770202" y="574907"/>
                </a:lnTo>
                <a:cubicBezTo>
                  <a:pt x="770190" y="619533"/>
                  <a:pt x="746413" y="660775"/>
                  <a:pt x="707798" y="6831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2" name="Google Shape;392;p5"/>
          <p:cNvSpPr txBox="1"/>
          <p:nvPr/>
        </p:nvSpPr>
        <p:spPr>
          <a:xfrm>
            <a:off x="8101245" y="2867040"/>
            <a:ext cx="4043644" cy="120031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Lato"/>
                <a:ea typeface="Lato"/>
                <a:cs typeface="Lato"/>
                <a:sym typeface="Lato"/>
              </a:rPr>
              <a:t>Guaranteeing </a:t>
            </a:r>
            <a:r>
              <a:rPr lang="en-US" sz="1800" b="0" i="0" u="none" strike="noStrike" cap="none">
                <a:solidFill>
                  <a:schemeClr val="lt1"/>
                </a:solidFill>
                <a:latin typeface="Lato"/>
                <a:ea typeface="Lato"/>
                <a:cs typeface="Lato"/>
                <a:sym typeface="Lato"/>
              </a:rPr>
              <a:t>accurate file classification and securing file uploads are paramount challenges in our development process</a:t>
            </a:r>
            <a:endParaRPr sz="1800" b="0" i="0" u="none" strike="noStrike" cap="none">
              <a:solidFill>
                <a:schemeClr val="lt1"/>
              </a:solidFill>
              <a:latin typeface="Lato"/>
              <a:ea typeface="Lato"/>
              <a:cs typeface="Lato"/>
              <a:sym typeface="Lato"/>
            </a:endParaRPr>
          </a:p>
        </p:txBody>
      </p:sp>
      <p:sp>
        <p:nvSpPr>
          <p:cNvPr id="393" name="Google Shape;393;p5"/>
          <p:cNvSpPr txBox="1"/>
          <p:nvPr/>
        </p:nvSpPr>
        <p:spPr>
          <a:xfrm>
            <a:off x="8053310" y="1699653"/>
            <a:ext cx="3762375"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Challenges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Lato Black"/>
                <a:ea typeface="Lato Black"/>
                <a:cs typeface="Lato Black"/>
                <a:sym typeface="Lato Black"/>
              </a:rPr>
              <a:t>and Solution</a:t>
            </a:r>
            <a:endParaRPr sz="3200" b="0" i="0" u="none" strike="noStrike" cap="none">
              <a:solidFill>
                <a:schemeClr val="accent2"/>
              </a:solidFill>
              <a:latin typeface="Lato Light"/>
              <a:ea typeface="Lato Light"/>
              <a:cs typeface="Lato Light"/>
              <a:sym typeface="Lato Light"/>
            </a:endParaRPr>
          </a:p>
        </p:txBody>
      </p:sp>
      <p:grpSp>
        <p:nvGrpSpPr>
          <p:cNvPr id="394" name="Google Shape;394;p5"/>
          <p:cNvGrpSpPr/>
          <p:nvPr/>
        </p:nvGrpSpPr>
        <p:grpSpPr>
          <a:xfrm>
            <a:off x="1699343" y="2222550"/>
            <a:ext cx="3235823" cy="563478"/>
            <a:chOff x="594039" y="1299676"/>
            <a:chExt cx="1463456" cy="563478"/>
          </a:xfrm>
        </p:grpSpPr>
        <p:sp>
          <p:nvSpPr>
            <p:cNvPr id="395" name="Google Shape;395;p5"/>
            <p:cNvSpPr txBox="1"/>
            <p:nvPr/>
          </p:nvSpPr>
          <p:spPr>
            <a:xfrm>
              <a:off x="594039" y="1299676"/>
              <a:ext cx="5917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Accuracy</a:t>
              </a:r>
              <a:endParaRPr sz="1800" b="1" i="0" u="none" strike="noStrike" cap="none">
                <a:solidFill>
                  <a:schemeClr val="accent5"/>
                </a:solidFill>
                <a:latin typeface="Montserrat"/>
                <a:ea typeface="Montserrat"/>
                <a:cs typeface="Montserrat"/>
                <a:sym typeface="Montserrat"/>
              </a:endParaRPr>
            </a:p>
          </p:txBody>
        </p:sp>
        <p:sp>
          <p:nvSpPr>
            <p:cNvPr id="396" name="Google Shape;396;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Accurate file classification</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97" name="Google Shape;397;p5"/>
          <p:cNvGrpSpPr/>
          <p:nvPr/>
        </p:nvGrpSpPr>
        <p:grpSpPr>
          <a:xfrm>
            <a:off x="2556593" y="3670350"/>
            <a:ext cx="3235823" cy="563478"/>
            <a:chOff x="594039" y="1299676"/>
            <a:chExt cx="1463456" cy="563478"/>
          </a:xfrm>
        </p:grpSpPr>
        <p:sp>
          <p:nvSpPr>
            <p:cNvPr id="398" name="Google Shape;398;p5"/>
            <p:cNvSpPr txBox="1"/>
            <p:nvPr/>
          </p:nvSpPr>
          <p:spPr>
            <a:xfrm>
              <a:off x="594039" y="1299676"/>
              <a:ext cx="5337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Security</a:t>
              </a:r>
              <a:endParaRPr sz="1800" b="1" i="0" u="none" strike="noStrike" cap="none">
                <a:solidFill>
                  <a:schemeClr val="accent5"/>
                </a:solidFill>
                <a:latin typeface="Montserrat"/>
                <a:ea typeface="Montserrat"/>
                <a:cs typeface="Montserrat"/>
                <a:sym typeface="Montserrat"/>
              </a:endParaRPr>
            </a:p>
          </p:txBody>
        </p:sp>
        <p:sp>
          <p:nvSpPr>
            <p:cNvPr id="399" name="Google Shape;399;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 to prevent attacks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0" name="Google Shape;400;p5"/>
          <p:cNvGrpSpPr/>
          <p:nvPr/>
        </p:nvGrpSpPr>
        <p:grpSpPr>
          <a:xfrm>
            <a:off x="3280493" y="5175300"/>
            <a:ext cx="3235823" cy="563478"/>
            <a:chOff x="594039" y="1299676"/>
            <a:chExt cx="1463456" cy="563478"/>
          </a:xfrm>
        </p:grpSpPr>
        <p:sp>
          <p:nvSpPr>
            <p:cNvPr id="401" name="Google Shape;401;p5"/>
            <p:cNvSpPr txBox="1"/>
            <p:nvPr/>
          </p:nvSpPr>
          <p:spPr>
            <a:xfrm>
              <a:off x="594039" y="1299676"/>
              <a:ext cx="641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Validation</a:t>
              </a:r>
              <a:endParaRPr sz="1800" b="1" i="0" u="none" strike="noStrike" cap="none">
                <a:solidFill>
                  <a:schemeClr val="accent5"/>
                </a:solidFill>
                <a:latin typeface="Montserrat"/>
                <a:ea typeface="Montserrat"/>
                <a:cs typeface="Montserrat"/>
                <a:sym typeface="Montserrat"/>
              </a:endParaRPr>
            </a:p>
          </p:txBody>
        </p:sp>
        <p:sp>
          <p:nvSpPr>
            <p:cNvPr id="402" name="Google Shape;402;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Testing and validation</a:t>
              </a:r>
              <a:endParaRPr sz="1050" b="0" i="0" u="none" strike="noStrike" cap="none">
                <a:solidFill>
                  <a:schemeClr val="lt1"/>
                </a:solidFill>
                <a:latin typeface="Montserrat Light"/>
                <a:ea typeface="Montserrat Light"/>
                <a:cs typeface="Montserrat Light"/>
                <a:sym typeface="Montserrat Light"/>
              </a:endParaRPr>
            </a:p>
          </p:txBody>
        </p:sp>
      </p:grpSp>
    </p:spTree>
  </p:cSld>
  <p:clrMapOvr>
    <a:masterClrMapping/>
  </p:clrMapOvr>
</p:sld>
</file>

<file path=ppt/theme/theme1.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2215</Words>
  <Application>Microsoft Macintosh PowerPoint</Application>
  <PresentationFormat>Widescreen</PresentationFormat>
  <Paragraphs>142</Paragraphs>
  <Slides>10</Slides>
  <Notes>10</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Lato Black</vt:lpstr>
      <vt:lpstr>Calibri</vt:lpstr>
      <vt:lpstr>Open Sans</vt:lpstr>
      <vt:lpstr>Lato</vt:lpstr>
      <vt:lpstr>Arial</vt:lpstr>
      <vt:lpstr>Lato Light</vt:lpstr>
      <vt:lpstr>Montserrat</vt:lpstr>
      <vt:lpstr>Montserrat Light</vt:lpstr>
      <vt:lpstr>Company Introduction PPThemes</vt:lpstr>
      <vt:lpstr>Company Introduction PPThemes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indra.dewaji@gmail.com</dc:creator>
  <cp:lastModifiedBy>Chue, Ma</cp:lastModifiedBy>
  <cp:revision>1</cp:revision>
  <dcterms:created xsi:type="dcterms:W3CDTF">2020-03-21T22:03:23Z</dcterms:created>
  <dcterms:modified xsi:type="dcterms:W3CDTF">2023-07-09T08:56:42Z</dcterms:modified>
</cp:coreProperties>
</file>